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FC1B6-373B-4279-9AE6-9DF8944374E7}" type="datetimeFigureOut">
              <a:rPr lang="ru-RU" smtClean="0"/>
              <a:t>09.03.2011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05D13-74CD-448C-A645-34AE6BBD11C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42908" y="1142984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William Shakespeare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57422" y="2500306"/>
            <a:ext cx="6518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An author or only a person?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Shackspeare</a:t>
            </a:r>
            <a:r>
              <a:rPr lang="en-US" dirty="0" smtClean="0"/>
              <a:t> </a:t>
            </a:r>
            <a:r>
              <a:rPr lang="en-US" dirty="0" smtClean="0"/>
              <a:t>and Shakespeare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429264"/>
            <a:ext cx="8686800" cy="12318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There are some different between these persons. 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285860"/>
            <a:ext cx="246563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28670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In the name of god Amen I William </a:t>
            </a:r>
            <a:r>
              <a:rPr lang="en-US" b="1" dirty="0" err="1" smtClean="0"/>
              <a:t>Shackspeare</a:t>
            </a:r>
            <a:r>
              <a:rPr lang="en-US" b="1" dirty="0" smtClean="0"/>
              <a:t>, of Stratford upon Avon</a:t>
            </a:r>
            <a:r>
              <a:rPr lang="en-US" dirty="0" smtClean="0"/>
              <a:t> in the </a:t>
            </a:r>
            <a:r>
              <a:rPr lang="en-US" dirty="0" err="1" smtClean="0"/>
              <a:t>countrie</a:t>
            </a:r>
            <a:r>
              <a:rPr lang="en-US" dirty="0" smtClean="0"/>
              <a:t> of </a:t>
            </a:r>
            <a:r>
              <a:rPr lang="en-US" dirty="0" err="1" smtClean="0"/>
              <a:t>Warr</a:t>
            </a:r>
            <a:r>
              <a:rPr lang="en-US" dirty="0" smtClean="0"/>
              <a:t>., gent., in perfect health and </a:t>
            </a:r>
            <a:r>
              <a:rPr lang="en-US" dirty="0" err="1" smtClean="0"/>
              <a:t>memorie</a:t>
            </a:r>
            <a:r>
              <a:rPr lang="en-US" dirty="0" smtClean="0"/>
              <a:t>, God be </a:t>
            </a:r>
            <a:r>
              <a:rPr lang="en-US" dirty="0" err="1" smtClean="0"/>
              <a:t>praysed</a:t>
            </a:r>
            <a:r>
              <a:rPr lang="en-US" dirty="0" smtClean="0"/>
              <a:t>, doe make and </a:t>
            </a:r>
            <a:r>
              <a:rPr lang="en-US" dirty="0" err="1" smtClean="0"/>
              <a:t>ordayne</a:t>
            </a:r>
            <a:r>
              <a:rPr lang="en-US" dirty="0" smtClean="0"/>
              <a:t> this my last will and testament in manner and </a:t>
            </a:r>
            <a:r>
              <a:rPr lang="en-US" dirty="0" err="1" smtClean="0"/>
              <a:t>forme</a:t>
            </a:r>
            <a:r>
              <a:rPr lang="en-US" dirty="0" smtClean="0"/>
              <a:t> </a:t>
            </a:r>
            <a:r>
              <a:rPr lang="en-US" dirty="0" err="1" smtClean="0"/>
              <a:t>followeing</a:t>
            </a:r>
            <a:r>
              <a:rPr lang="en-US" dirty="0" smtClean="0"/>
              <a:t>, that </a:t>
            </a:r>
            <a:r>
              <a:rPr lang="en-US" dirty="0" err="1" smtClean="0"/>
              <a:t>ys</a:t>
            </a:r>
            <a:r>
              <a:rPr lang="en-US" dirty="0" smtClean="0"/>
              <a:t> to </a:t>
            </a:r>
            <a:r>
              <a:rPr lang="en-US" dirty="0" err="1" smtClean="0"/>
              <a:t>saye</a:t>
            </a:r>
            <a:r>
              <a:rPr lang="en-US" dirty="0" smtClean="0"/>
              <a:t>, </a:t>
            </a:r>
            <a:r>
              <a:rPr lang="en-US" dirty="0" err="1" smtClean="0"/>
              <a:t>ffirst</a:t>
            </a:r>
            <a:r>
              <a:rPr lang="en-US" dirty="0" smtClean="0"/>
              <a:t>, I </a:t>
            </a:r>
            <a:r>
              <a:rPr lang="en-US" dirty="0" err="1" smtClean="0"/>
              <a:t>comend</a:t>
            </a:r>
            <a:r>
              <a:rPr lang="en-US" dirty="0" smtClean="0"/>
              <a:t> my </a:t>
            </a:r>
            <a:r>
              <a:rPr lang="en-US" dirty="0" err="1" smtClean="0"/>
              <a:t>soule</a:t>
            </a:r>
            <a:r>
              <a:rPr lang="en-US" dirty="0" smtClean="0"/>
              <a:t> into the hands of God my Creator, hoping and </a:t>
            </a:r>
            <a:r>
              <a:rPr lang="en-US" dirty="0" err="1" smtClean="0"/>
              <a:t>assuredlie</a:t>
            </a:r>
            <a:r>
              <a:rPr lang="en-US" dirty="0" smtClean="0"/>
              <a:t> </a:t>
            </a:r>
            <a:r>
              <a:rPr lang="en-US" dirty="0" err="1" smtClean="0"/>
              <a:t>beleeving</a:t>
            </a:r>
            <a:r>
              <a:rPr lang="en-US" dirty="0" smtClean="0"/>
              <a:t>, through </a:t>
            </a:r>
            <a:r>
              <a:rPr lang="en-US" dirty="0" err="1" smtClean="0"/>
              <a:t>thonelie</a:t>
            </a:r>
            <a:r>
              <a:rPr lang="en-US" dirty="0" smtClean="0"/>
              <a:t> </a:t>
            </a:r>
            <a:r>
              <a:rPr lang="en-US" dirty="0" err="1" smtClean="0"/>
              <a:t>merites</a:t>
            </a:r>
            <a:r>
              <a:rPr lang="en-US" dirty="0" smtClean="0"/>
              <a:t>, of Jesus </a:t>
            </a:r>
            <a:r>
              <a:rPr lang="en-US" dirty="0" err="1" smtClean="0"/>
              <a:t>Christe</a:t>
            </a:r>
            <a:r>
              <a:rPr lang="en-US" dirty="0" smtClean="0"/>
              <a:t> my </a:t>
            </a:r>
            <a:r>
              <a:rPr lang="en-US" dirty="0" err="1" smtClean="0"/>
              <a:t>Saviour</a:t>
            </a:r>
            <a:r>
              <a:rPr lang="en-US" dirty="0" smtClean="0"/>
              <a:t>, to be made partaker of </a:t>
            </a:r>
            <a:r>
              <a:rPr lang="en-US" dirty="0" err="1" smtClean="0"/>
              <a:t>lyfe</a:t>
            </a:r>
            <a:r>
              <a:rPr lang="en-US" dirty="0" smtClean="0"/>
              <a:t> </a:t>
            </a:r>
            <a:r>
              <a:rPr lang="en-US" dirty="0" err="1" smtClean="0"/>
              <a:t>everlastinge</a:t>
            </a:r>
            <a:r>
              <a:rPr lang="en-US" dirty="0" smtClean="0"/>
              <a:t>, and my </a:t>
            </a:r>
            <a:r>
              <a:rPr lang="en-US" dirty="0" err="1" smtClean="0"/>
              <a:t>bodye</a:t>
            </a:r>
            <a:r>
              <a:rPr lang="en-US" dirty="0" smtClean="0"/>
              <a:t> to the earth whereof </a:t>
            </a:r>
            <a:r>
              <a:rPr lang="en-US" dirty="0" err="1" smtClean="0"/>
              <a:t>yt</a:t>
            </a:r>
            <a:r>
              <a:rPr lang="en-US" dirty="0" smtClean="0"/>
              <a:t> </a:t>
            </a:r>
            <a:r>
              <a:rPr lang="en-US" dirty="0" err="1" smtClean="0"/>
              <a:t>ys</a:t>
            </a:r>
            <a:r>
              <a:rPr lang="en-US" dirty="0" smtClean="0"/>
              <a:t> made. Item, I </a:t>
            </a:r>
            <a:r>
              <a:rPr lang="en-US" dirty="0" err="1" smtClean="0"/>
              <a:t>gyve</a:t>
            </a:r>
            <a:r>
              <a:rPr lang="en-US" dirty="0" smtClean="0"/>
              <a:t> and bequeath unto my daughter </a:t>
            </a:r>
            <a:r>
              <a:rPr lang="en-US" dirty="0" err="1" smtClean="0"/>
              <a:t>Judyth</a:t>
            </a:r>
            <a:r>
              <a:rPr lang="en-US" dirty="0" smtClean="0"/>
              <a:t> one hundred and </a:t>
            </a:r>
            <a:r>
              <a:rPr lang="en-US" dirty="0" err="1" smtClean="0"/>
              <a:t>fyftie</a:t>
            </a:r>
            <a:r>
              <a:rPr lang="en-US" dirty="0" smtClean="0"/>
              <a:t> </a:t>
            </a:r>
            <a:r>
              <a:rPr lang="en-US" dirty="0" err="1" smtClean="0"/>
              <a:t>poundes</a:t>
            </a:r>
            <a:r>
              <a:rPr lang="en-US" dirty="0" smtClean="0"/>
              <a:t> of </a:t>
            </a:r>
            <a:r>
              <a:rPr lang="en-US" dirty="0" err="1" smtClean="0"/>
              <a:t>lawfull</a:t>
            </a:r>
            <a:r>
              <a:rPr lang="en-US" dirty="0" smtClean="0"/>
              <a:t> English money, to be paid unto her in the manner and </a:t>
            </a:r>
            <a:r>
              <a:rPr lang="en-US" dirty="0" err="1" smtClean="0"/>
              <a:t>forme</a:t>
            </a:r>
            <a:r>
              <a:rPr lang="en-US" dirty="0" smtClean="0"/>
              <a:t> </a:t>
            </a:r>
            <a:r>
              <a:rPr lang="en-US" dirty="0" err="1" smtClean="0"/>
              <a:t>foloweng</a:t>
            </a:r>
            <a:r>
              <a:rPr lang="en-US" dirty="0" smtClean="0"/>
              <a:t>, that </a:t>
            </a:r>
            <a:r>
              <a:rPr lang="en-US" dirty="0" err="1" smtClean="0"/>
              <a:t>ys</a:t>
            </a:r>
            <a:r>
              <a:rPr lang="en-US" dirty="0" smtClean="0"/>
              <a:t> to </a:t>
            </a:r>
            <a:r>
              <a:rPr lang="en-US" dirty="0" err="1" smtClean="0"/>
              <a:t>saye</a:t>
            </a:r>
            <a:r>
              <a:rPr lang="en-US" dirty="0" smtClean="0"/>
              <a:t>, one hundred </a:t>
            </a:r>
            <a:r>
              <a:rPr lang="en-US" dirty="0" err="1" smtClean="0"/>
              <a:t>poundes</a:t>
            </a:r>
            <a:r>
              <a:rPr lang="en-US" dirty="0" smtClean="0"/>
              <a:t> in discharge of her marriage </a:t>
            </a:r>
            <a:r>
              <a:rPr lang="en-US" dirty="0" err="1" smtClean="0"/>
              <a:t>porcion</a:t>
            </a:r>
            <a:r>
              <a:rPr lang="en-US" dirty="0" smtClean="0"/>
              <a:t> within one </a:t>
            </a:r>
            <a:r>
              <a:rPr lang="en-US" dirty="0" err="1" smtClean="0"/>
              <a:t>yeare</a:t>
            </a:r>
            <a:r>
              <a:rPr lang="en-US" dirty="0" smtClean="0"/>
              <a:t> after my </a:t>
            </a:r>
            <a:r>
              <a:rPr lang="en-US" dirty="0" err="1" smtClean="0"/>
              <a:t>deceas</a:t>
            </a:r>
            <a:r>
              <a:rPr lang="en-US" dirty="0" smtClean="0"/>
              <a:t>, with </a:t>
            </a:r>
            <a:r>
              <a:rPr lang="en-US" dirty="0" err="1" smtClean="0"/>
              <a:t>considera</a:t>
            </a:r>
            <a:r>
              <a:rPr lang="en-US" dirty="0" smtClean="0"/>
              <a:t> </a:t>
            </a:r>
            <a:r>
              <a:rPr lang="en-US" dirty="0" err="1" smtClean="0"/>
              <a:t>cion</a:t>
            </a:r>
            <a:r>
              <a:rPr lang="en-US" dirty="0" smtClean="0"/>
              <a:t> after the rate of </a:t>
            </a:r>
            <a:r>
              <a:rPr lang="en-US" dirty="0" err="1" smtClean="0"/>
              <a:t>twoe</a:t>
            </a:r>
            <a:r>
              <a:rPr lang="en-US" dirty="0" smtClean="0"/>
              <a:t> shillings in the pound for </a:t>
            </a:r>
            <a:r>
              <a:rPr lang="en-US" dirty="0" err="1" smtClean="0"/>
              <a:t>soe</a:t>
            </a:r>
            <a:r>
              <a:rPr lang="en-US" dirty="0" smtClean="0"/>
              <a:t> long </a:t>
            </a:r>
            <a:r>
              <a:rPr lang="en-US" dirty="0" err="1" smtClean="0"/>
              <a:t>tyme</a:t>
            </a:r>
            <a:r>
              <a:rPr lang="en-US" dirty="0" smtClean="0"/>
              <a:t> as the same </a:t>
            </a:r>
            <a:r>
              <a:rPr lang="en-US" dirty="0" err="1" smtClean="0"/>
              <a:t>shalbe</a:t>
            </a:r>
            <a:r>
              <a:rPr lang="en-US" dirty="0" smtClean="0"/>
              <a:t> </a:t>
            </a:r>
            <a:r>
              <a:rPr lang="en-US" dirty="0" err="1" smtClean="0"/>
              <a:t>unpaied</a:t>
            </a:r>
            <a:r>
              <a:rPr lang="en-US" dirty="0" smtClean="0"/>
              <a:t> unto her after my </a:t>
            </a:r>
            <a:r>
              <a:rPr lang="en-US" dirty="0" err="1" smtClean="0"/>
              <a:t>deceas</a:t>
            </a:r>
            <a:r>
              <a:rPr lang="en-US" dirty="0" smtClean="0"/>
              <a:t>, and the </a:t>
            </a:r>
            <a:r>
              <a:rPr lang="en-US" dirty="0" err="1" smtClean="0"/>
              <a:t>fyftie</a:t>
            </a:r>
            <a:r>
              <a:rPr lang="en-US" dirty="0" smtClean="0"/>
              <a:t> </a:t>
            </a:r>
            <a:r>
              <a:rPr lang="en-US" dirty="0" err="1" smtClean="0"/>
              <a:t>poundes</a:t>
            </a:r>
            <a:r>
              <a:rPr lang="en-US" dirty="0" smtClean="0"/>
              <a:t> </a:t>
            </a:r>
            <a:r>
              <a:rPr lang="en-US" dirty="0" err="1" smtClean="0"/>
              <a:t>residwe</a:t>
            </a:r>
            <a:r>
              <a:rPr lang="en-US" dirty="0" smtClean="0"/>
              <a:t> thereof upon her </a:t>
            </a:r>
            <a:r>
              <a:rPr lang="en-US" dirty="0" err="1" smtClean="0"/>
              <a:t>surrendring</a:t>
            </a:r>
            <a:r>
              <a:rPr lang="en-US" dirty="0" smtClean="0"/>
              <a:t> of, or </a:t>
            </a:r>
            <a:r>
              <a:rPr lang="en-US" dirty="0" err="1" smtClean="0"/>
              <a:t>gyving</a:t>
            </a:r>
            <a:r>
              <a:rPr lang="en-US" dirty="0" smtClean="0"/>
              <a:t> of such sufficient </a:t>
            </a:r>
            <a:r>
              <a:rPr lang="en-US" dirty="0" err="1" smtClean="0"/>
              <a:t>securitie</a:t>
            </a:r>
            <a:r>
              <a:rPr lang="en-US" dirty="0" smtClean="0"/>
              <a:t> as the overseers of this my will shall like of, to surrender or </a:t>
            </a:r>
            <a:r>
              <a:rPr lang="en-US" dirty="0" err="1" smtClean="0"/>
              <a:t>graunte</a:t>
            </a:r>
            <a:r>
              <a:rPr lang="en-US" dirty="0" smtClean="0"/>
              <a:t> all her estate and right that shall </a:t>
            </a:r>
            <a:r>
              <a:rPr lang="en-US" dirty="0" err="1" smtClean="0"/>
              <a:t>discend</a:t>
            </a:r>
            <a:r>
              <a:rPr lang="en-US" dirty="0" smtClean="0"/>
              <a:t> or come unto her after my </a:t>
            </a:r>
            <a:r>
              <a:rPr lang="en-US" dirty="0" err="1" smtClean="0"/>
              <a:t>deceas</a:t>
            </a:r>
            <a:r>
              <a:rPr lang="en-US" dirty="0" smtClean="0"/>
              <a:t>, or that </a:t>
            </a:r>
            <a:r>
              <a:rPr lang="en-US" dirty="0" err="1" smtClean="0"/>
              <a:t>shee</a:t>
            </a:r>
            <a:r>
              <a:rPr lang="en-US" dirty="0" smtClean="0"/>
              <a:t> </a:t>
            </a:r>
            <a:r>
              <a:rPr lang="en-US" dirty="0" err="1" smtClean="0"/>
              <a:t>nowe</a:t>
            </a:r>
            <a:r>
              <a:rPr lang="en-US" dirty="0" smtClean="0"/>
              <a:t> hath, of, in, or to, one </a:t>
            </a:r>
            <a:r>
              <a:rPr lang="en-US" dirty="0" err="1" smtClean="0"/>
              <a:t>copiehold</a:t>
            </a:r>
            <a:r>
              <a:rPr lang="en-US" dirty="0" smtClean="0"/>
              <a:t> </a:t>
            </a:r>
            <a:r>
              <a:rPr lang="en-US" dirty="0" err="1" smtClean="0"/>
              <a:t>tenemente</a:t>
            </a:r>
            <a:r>
              <a:rPr lang="en-US" dirty="0" smtClean="0"/>
              <a:t>, with </a:t>
            </a:r>
            <a:r>
              <a:rPr lang="en-US" dirty="0" err="1" smtClean="0"/>
              <a:t>thappurtenaunces</a:t>
            </a:r>
            <a:r>
              <a:rPr lang="en-US" dirty="0" smtClean="0"/>
              <a:t>, </a:t>
            </a:r>
            <a:r>
              <a:rPr lang="en-US" dirty="0" err="1" smtClean="0"/>
              <a:t>lyeing</a:t>
            </a:r>
            <a:r>
              <a:rPr lang="en-US" dirty="0" smtClean="0"/>
              <a:t> and being in Stratford upon Avon </a:t>
            </a:r>
            <a:r>
              <a:rPr lang="en-US" dirty="0" err="1" smtClean="0"/>
              <a:t>aforesaied</a:t>
            </a:r>
            <a:r>
              <a:rPr lang="en-US" dirty="0" smtClean="0"/>
              <a:t> in the </a:t>
            </a:r>
            <a:r>
              <a:rPr lang="en-US" dirty="0" err="1" smtClean="0"/>
              <a:t>saied</a:t>
            </a:r>
            <a:r>
              <a:rPr lang="en-US" dirty="0" smtClean="0"/>
              <a:t> </a:t>
            </a:r>
            <a:r>
              <a:rPr lang="en-US" dirty="0" err="1" smtClean="0"/>
              <a:t>countrye</a:t>
            </a:r>
            <a:r>
              <a:rPr lang="en-US" dirty="0" smtClean="0"/>
              <a:t> of </a:t>
            </a:r>
            <a:r>
              <a:rPr lang="en-US" dirty="0" err="1" smtClean="0"/>
              <a:t>Warr</a:t>
            </a:r>
            <a:r>
              <a:rPr lang="en-US" dirty="0" smtClean="0"/>
              <a:t>., being </a:t>
            </a:r>
            <a:r>
              <a:rPr lang="en-US" dirty="0" err="1" smtClean="0"/>
              <a:t>parcell</a:t>
            </a:r>
            <a:r>
              <a:rPr lang="en-US" dirty="0" smtClean="0"/>
              <a:t> or </a:t>
            </a:r>
            <a:r>
              <a:rPr lang="en-US" dirty="0" err="1" smtClean="0"/>
              <a:t>holden</a:t>
            </a:r>
            <a:r>
              <a:rPr lang="en-US" dirty="0" smtClean="0"/>
              <a:t> of the </a:t>
            </a:r>
            <a:r>
              <a:rPr lang="en-US" dirty="0" err="1" smtClean="0"/>
              <a:t>mannour</a:t>
            </a:r>
            <a:r>
              <a:rPr lang="en-US" dirty="0" smtClean="0"/>
              <a:t> of </a:t>
            </a:r>
            <a:r>
              <a:rPr lang="en-US" dirty="0" err="1" smtClean="0"/>
              <a:t>Rowington</a:t>
            </a:r>
            <a:r>
              <a:rPr lang="en-US" dirty="0" smtClean="0"/>
              <a:t>, unto my daughter Susanna Hall and her </a:t>
            </a:r>
            <a:r>
              <a:rPr lang="en-US" dirty="0" err="1" smtClean="0"/>
              <a:t>heires</a:t>
            </a:r>
            <a:r>
              <a:rPr lang="en-US" dirty="0" smtClean="0"/>
              <a:t> for ever.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hoto\Лондон\4 часть\100_1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285728"/>
            <a:ext cx="4500594" cy="3571880"/>
          </a:xfrm>
          <a:prstGeom prst="rect">
            <a:avLst/>
          </a:prstGeom>
          <a:noFill/>
        </p:spPr>
      </p:pic>
      <p:pic>
        <p:nvPicPr>
          <p:cNvPr id="2051" name="Picture 3" descr="D:\Photo\Лондон\4 часть\100_1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714620"/>
            <a:ext cx="4095779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428604"/>
            <a:ext cx="877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his plays William described Denmark castles. But in fact he has never been there.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1357298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example in Hamlet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7191372" cy="4512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428604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Francis Bacon theory 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928662" y="1142984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Francis Bacon was very important person in those times. </a:t>
            </a:r>
            <a:r>
              <a:rPr lang="en-US" dirty="0" smtClean="0"/>
              <a:t>Between his </a:t>
            </a:r>
            <a:r>
              <a:rPr lang="en-US" dirty="0" smtClean="0"/>
              <a:t>students </a:t>
            </a:r>
            <a:r>
              <a:rPr lang="en-US" dirty="0" smtClean="0"/>
              <a:t>of the same year </a:t>
            </a:r>
            <a:r>
              <a:rPr lang="en-US" dirty="0" smtClean="0"/>
              <a:t>were </a:t>
            </a:r>
            <a:r>
              <a:rPr lang="en-US" dirty="0" err="1" smtClean="0"/>
              <a:t>Rosenkranz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smtClean="0"/>
              <a:t>Guildenstern. And they were also from Denmark.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85926"/>
            <a:ext cx="3619518" cy="450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3000372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Thanks for your attention!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</TotalTime>
  <Words>363</Words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Слайд 1</vt:lpstr>
      <vt:lpstr>Shackspeare and Shakespeare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Гупи</dc:creator>
  <cp:lastModifiedBy>Гупи</cp:lastModifiedBy>
  <cp:revision>7</cp:revision>
  <dcterms:created xsi:type="dcterms:W3CDTF">2011-03-09T19:25:48Z</dcterms:created>
  <dcterms:modified xsi:type="dcterms:W3CDTF">2011-03-09T20:36:52Z</dcterms:modified>
</cp:coreProperties>
</file>