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1" r:id="rId3"/>
    <p:sldId id="257" r:id="rId4"/>
    <p:sldId id="264" r:id="rId5"/>
    <p:sldId id="259" r:id="rId6"/>
    <p:sldId id="260" r:id="rId7"/>
    <p:sldId id="261" r:id="rId8"/>
    <p:sldId id="262" r:id="rId9"/>
    <p:sldId id="263" r:id="rId10"/>
    <p:sldId id="258" r:id="rId11"/>
    <p:sldId id="265" r:id="rId12"/>
    <p:sldId id="266" r:id="rId13"/>
    <p:sldId id="267" r:id="rId14"/>
    <p:sldId id="272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1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audio" Target="../media/audio1.wav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1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5.png"/><Relationship Id="rId3" Type="http://schemas.openxmlformats.org/officeDocument/2006/relationships/audio" Target="../media/audio4.wav"/><Relationship Id="rId7" Type="http://schemas.openxmlformats.org/officeDocument/2006/relationships/image" Target="../media/image22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audio" Target="../media/audio3.wav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audio" Target="../media/audio6.wav"/><Relationship Id="rId7" Type="http://schemas.openxmlformats.org/officeDocument/2006/relationships/image" Target="../media/image24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audio" Target="../media/audio5.wav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5.png"/><Relationship Id="rId3" Type="http://schemas.openxmlformats.org/officeDocument/2006/relationships/audio" Target="../media/audio7.wav"/><Relationship Id="rId7" Type="http://schemas.openxmlformats.org/officeDocument/2006/relationships/image" Target="../media/image26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audio" Target="../media/audio1.wav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5.png"/><Relationship Id="rId3" Type="http://schemas.openxmlformats.org/officeDocument/2006/relationships/audio" Target="../media/audio8.wav"/><Relationship Id="rId7" Type="http://schemas.openxmlformats.org/officeDocument/2006/relationships/image" Target="../media/image21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audio" Target="../media/audio3.wav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28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audio" Target="../media/audio1.wav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5.png"/><Relationship Id="rId3" Type="http://schemas.openxmlformats.org/officeDocument/2006/relationships/audio" Target="../media/audio4.wav"/><Relationship Id="rId7" Type="http://schemas.openxmlformats.org/officeDocument/2006/relationships/image" Target="../media/image3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audio" Target="../media/audio5.wav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5.png"/><Relationship Id="rId3" Type="http://schemas.openxmlformats.org/officeDocument/2006/relationships/audio" Target="../media/audio6.wav"/><Relationship Id="rId7" Type="http://schemas.openxmlformats.org/officeDocument/2006/relationships/image" Target="../media/image31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audio" Target="../media/audio3.wav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5.png"/><Relationship Id="rId3" Type="http://schemas.openxmlformats.org/officeDocument/2006/relationships/audio" Target="../media/audio7.wav"/><Relationship Id="rId7" Type="http://schemas.openxmlformats.org/officeDocument/2006/relationships/image" Target="../media/image32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audio" Target="../media/audio1.wav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5.png"/><Relationship Id="rId3" Type="http://schemas.openxmlformats.org/officeDocument/2006/relationships/audio" Target="../media/audio8.wav"/><Relationship Id="rId7" Type="http://schemas.openxmlformats.org/officeDocument/2006/relationships/image" Target="../media/image33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audio" Target="../media/audio5.wav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34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audio" Target="../media/audio3.wav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1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40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openxmlformats.org/officeDocument/2006/relationships/image" Target="../media/image35.png"/><Relationship Id="rId10" Type="http://schemas.openxmlformats.org/officeDocument/2006/relationships/image" Target="../media/image38.png"/><Relationship Id="rId4" Type="http://schemas.openxmlformats.org/officeDocument/2006/relationships/image" Target="../media/image6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s004.radikal.ru/i208/1209/2e/9c3440f73812.jpg" TargetMode="External"/><Relationship Id="rId13" Type="http://schemas.openxmlformats.org/officeDocument/2006/relationships/hyperlink" Target="http://s017.radikal.ru/i444/1209/68/74dcd8d9a5ed.jpg" TargetMode="External"/><Relationship Id="rId18" Type="http://schemas.openxmlformats.org/officeDocument/2006/relationships/hyperlink" Target="http://i008.radikal.ru/1209/c0/1788dbbca6dd.jpg" TargetMode="External"/><Relationship Id="rId3" Type="http://schemas.openxmlformats.org/officeDocument/2006/relationships/image" Target="../media/image44.png"/><Relationship Id="rId7" Type="http://schemas.openxmlformats.org/officeDocument/2006/relationships/hyperlink" Target="http://s019.radikal.ru/i632/1209/d4/e69c82e5792e.jpg" TargetMode="External"/><Relationship Id="rId12" Type="http://schemas.openxmlformats.org/officeDocument/2006/relationships/hyperlink" Target="http://s59.radikal.ru/i165/1209/15/051bb25e71ce.jpg" TargetMode="External"/><Relationship Id="rId17" Type="http://schemas.openxmlformats.org/officeDocument/2006/relationships/hyperlink" Target="http://s019.radikal.ru/i621/1209/db/98b5e1256352.jpg" TargetMode="External"/><Relationship Id="rId2" Type="http://schemas.openxmlformats.org/officeDocument/2006/relationships/image" Target="../media/image43.png"/><Relationship Id="rId16" Type="http://schemas.openxmlformats.org/officeDocument/2006/relationships/hyperlink" Target="http://s018.radikal.ru/i504/1209/d4/ce4d6451bc29.jpg" TargetMode="External"/><Relationship Id="rId20" Type="http://schemas.openxmlformats.org/officeDocument/2006/relationships/hyperlink" Target="http://s54.radikal.ru/i145/1210/a4/65b89d931f7d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56.radikal.ru/i151/1209/29/8618a13de8ba.jpg" TargetMode="External"/><Relationship Id="rId11" Type="http://schemas.openxmlformats.org/officeDocument/2006/relationships/hyperlink" Target="http://s47.radikal.ru/i115/1209/c9/9a52a37f2868.jpg" TargetMode="External"/><Relationship Id="rId5" Type="http://schemas.openxmlformats.org/officeDocument/2006/relationships/hyperlink" Target="http://s018.radikal.ru/i519/1209/e0/7749c7b5eda5.jpg" TargetMode="External"/><Relationship Id="rId15" Type="http://schemas.openxmlformats.org/officeDocument/2006/relationships/hyperlink" Target="http://s61.radikal.ru/i173/1209/c9/fcfe13bd27c3.jpg" TargetMode="External"/><Relationship Id="rId10" Type="http://schemas.openxmlformats.org/officeDocument/2006/relationships/hyperlink" Target="http://s003.radikal.ru/i201/1209/78/b51cf81f71c6.jpg" TargetMode="External"/><Relationship Id="rId19" Type="http://schemas.openxmlformats.org/officeDocument/2006/relationships/hyperlink" Target="http://s019.radikal.ru/i630/1210/ab/dca9d1d072a0.jpg" TargetMode="External"/><Relationship Id="rId4" Type="http://schemas.openxmlformats.org/officeDocument/2006/relationships/hyperlink" Target="http://s018.radikal.ru/i504/1209/f2/5ba2afd0eec4.jpg" TargetMode="External"/><Relationship Id="rId9" Type="http://schemas.openxmlformats.org/officeDocument/2006/relationships/hyperlink" Target="http://s42.radikal.ru/i096/1209/b6/519632ba970c.jpg" TargetMode="External"/><Relationship Id="rId14" Type="http://schemas.openxmlformats.org/officeDocument/2006/relationships/hyperlink" Target="http://s015.radikal.ru/i332/1209/54/e805d40f9989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Рисунок7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" t="517" r="778" b="1033"/>
          <a:stretch>
            <a:fillRect/>
          </a:stretch>
        </p:blipFill>
        <p:spPr bwMode="auto">
          <a:xfrm>
            <a:off x="-3175" y="0"/>
            <a:ext cx="9148763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8"/>
          <p:cNvSpPr>
            <a:spLocks noChangeArrowheads="1"/>
          </p:cNvSpPr>
          <p:nvPr/>
        </p:nvSpPr>
        <p:spPr bwMode="auto">
          <a:xfrm>
            <a:off x="1357312" y="332656"/>
            <a:ext cx="63595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42950" indent="-742950"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indent="-742950"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ГБОУ СОШ № 680 г. Москвы  </a:t>
            </a:r>
          </a:p>
        </p:txBody>
      </p:sp>
      <p:sp>
        <p:nvSpPr>
          <p:cNvPr id="3" name="Прямоугольник 8"/>
          <p:cNvSpPr>
            <a:spLocks noChangeArrowheads="1"/>
          </p:cNvSpPr>
          <p:nvPr/>
        </p:nvSpPr>
        <p:spPr bwMode="auto">
          <a:xfrm>
            <a:off x="1337508" y="1268760"/>
            <a:ext cx="6359525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42950" indent="-742950"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Матюшкина Анжелика Владимировна</a:t>
            </a:r>
          </a:p>
          <a:p>
            <a:pPr marL="742950" indent="-742950"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начальных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классов 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11"/>
          <p:cNvSpPr>
            <a:spLocks noChangeArrowheads="1"/>
          </p:cNvSpPr>
          <p:nvPr/>
        </p:nvSpPr>
        <p:spPr bwMode="auto">
          <a:xfrm>
            <a:off x="1588" y="2782669"/>
            <a:ext cx="9144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42950" indent="-742950" algn="ctr"/>
            <a:r>
              <a:rPr lang="ru-RU" sz="5400" b="1" dirty="0" smtClean="0">
                <a:solidFill>
                  <a:srgbClr val="FF0066"/>
                </a:solidFill>
                <a:cs typeface="Arial" charset="0"/>
              </a:rPr>
              <a:t>Буквы потерялись </a:t>
            </a:r>
            <a:endParaRPr lang="ru-RU" sz="5400" b="1" dirty="0">
              <a:cs typeface="Arial" charset="0"/>
            </a:endParaRPr>
          </a:p>
        </p:txBody>
      </p:sp>
      <p:sp>
        <p:nvSpPr>
          <p:cNvPr id="5" name="Прямоугольник 11"/>
          <p:cNvSpPr>
            <a:spLocks noChangeArrowheads="1"/>
          </p:cNvSpPr>
          <p:nvPr/>
        </p:nvSpPr>
        <p:spPr bwMode="auto">
          <a:xfrm>
            <a:off x="-3175" y="3837452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42950" indent="-742950" algn="ctr"/>
            <a:r>
              <a:rPr lang="ru-RU" sz="2800" b="1" dirty="0">
                <a:solidFill>
                  <a:srgbClr val="002060"/>
                </a:solidFill>
                <a:cs typeface="Arial" charset="0"/>
              </a:rPr>
              <a:t>Русский </a:t>
            </a:r>
            <a:r>
              <a:rPr lang="ru-RU" sz="2800" b="1" dirty="0" smtClean="0">
                <a:solidFill>
                  <a:srgbClr val="002060"/>
                </a:solidFill>
                <a:cs typeface="Arial" charset="0"/>
              </a:rPr>
              <a:t>язык,  </a:t>
            </a:r>
            <a:r>
              <a:rPr lang="ru-RU" sz="2800" b="1" dirty="0">
                <a:solidFill>
                  <a:srgbClr val="002060"/>
                </a:solidFill>
                <a:cs typeface="Arial" charset="0"/>
              </a:rPr>
              <a:t>4 </a:t>
            </a:r>
            <a:r>
              <a:rPr lang="ru-RU" sz="2800" b="1" dirty="0" smtClean="0">
                <a:solidFill>
                  <a:srgbClr val="002060"/>
                </a:solidFill>
                <a:cs typeface="Arial" charset="0"/>
              </a:rPr>
              <a:t>класс</a:t>
            </a:r>
            <a:r>
              <a:rPr lang="ru-RU" sz="3600" b="1" dirty="0" smtClean="0">
                <a:solidFill>
                  <a:srgbClr val="FF0066"/>
                </a:solidFill>
                <a:cs typeface="Arial" charset="0"/>
              </a:rPr>
              <a:t> </a:t>
            </a:r>
            <a:endParaRPr lang="ru-RU" sz="3600" b="1" dirty="0">
              <a:cs typeface="Arial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193284" y="2143022"/>
            <a:ext cx="875108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742950" indent="-742950" algn="ctr"/>
            <a:r>
              <a:rPr lang="ru-RU" sz="2800" b="1" dirty="0" smtClean="0">
                <a:solidFill>
                  <a:srgbClr val="002060"/>
                </a:solidFill>
                <a:cs typeface="Arial" charset="0"/>
              </a:rPr>
              <a:t>Интерактивный тренажёр</a:t>
            </a:r>
            <a:r>
              <a:rPr lang="ru-RU" sz="3600" b="1" dirty="0" smtClean="0">
                <a:solidFill>
                  <a:srgbClr val="FF0066"/>
                </a:solidFill>
                <a:cs typeface="Arial" charset="0"/>
              </a:rPr>
              <a:t> </a:t>
            </a:r>
            <a:endParaRPr lang="ru-RU" sz="3600" b="1" dirty="0">
              <a:cs typeface="Arial" charset="0"/>
            </a:endParaRPr>
          </a:p>
        </p:txBody>
      </p:sp>
      <p:pic>
        <p:nvPicPr>
          <p:cNvPr id="8" name="Picture 18" descr="http://s003.radikal.ru/i204/1009/cd/5a708d8ef14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3561521"/>
            <a:ext cx="2333000" cy="3167828"/>
          </a:xfrm>
          <a:prstGeom prst="ellipse">
            <a:avLst/>
          </a:prstGeom>
          <a:noFill/>
        </p:spPr>
      </p:pic>
      <p:pic>
        <p:nvPicPr>
          <p:cNvPr id="9" name="Picture 2" descr="C:\Documents and Settings\Владелец\Мои документы\Мои рисунки\1f27a36dcabb[1]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664" b="-2347"/>
          <a:stretch>
            <a:fillRect/>
          </a:stretch>
        </p:blipFill>
        <p:spPr bwMode="auto">
          <a:xfrm>
            <a:off x="683567" y="3800391"/>
            <a:ext cx="2507141" cy="2928958"/>
          </a:xfrm>
          <a:prstGeom prst="ellipse">
            <a:avLst/>
          </a:prstGeom>
          <a:noFill/>
        </p:spPr>
      </p:pic>
      <p:pic>
        <p:nvPicPr>
          <p:cNvPr id="10" name="Picture 3" descr="C:\Documents and Settings\Владелец\Мои документы\Мои рисунки\dd15623c6750[1]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9438" y="357188"/>
            <a:ext cx="1857375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857488" y="6286520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2012год</a:t>
            </a:r>
          </a:p>
        </p:txBody>
      </p:sp>
      <p:pic>
        <p:nvPicPr>
          <p:cNvPr id="12" name="Объект 2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6075" y="5810604"/>
            <a:ext cx="10033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сведения 12">
            <a:hlinkClick r:id="rId7" action="ppaction://hlinksldjump" highlightClick="1"/>
          </p:cNvPr>
          <p:cNvSpPr/>
          <p:nvPr/>
        </p:nvSpPr>
        <p:spPr>
          <a:xfrm>
            <a:off x="282180" y="5949900"/>
            <a:ext cx="648072" cy="628750"/>
          </a:xfrm>
          <a:prstGeom prst="actionButtonInformation">
            <a:avLst/>
          </a:prstGeom>
          <a:pattFill prst="pct5">
            <a:fgClr>
              <a:srgbClr val="00B0F0"/>
            </a:fgClr>
            <a:bgClr>
              <a:schemeClr val="bg1"/>
            </a:bgClr>
          </a:patt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0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3" descr="Рисунок7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" t="517" r="778" b="1033"/>
          <a:stretch>
            <a:fillRect/>
          </a:stretch>
        </p:blipFill>
        <p:spPr bwMode="auto">
          <a:xfrm>
            <a:off x="-3175" y="0"/>
            <a:ext cx="9148763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456406" y="274638"/>
            <a:ext cx="8229600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Инструкция:</a:t>
            </a:r>
            <a:endParaRPr lang="ru-RU" sz="4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 txBox="1">
            <a:spLocks/>
          </p:cNvSpPr>
          <p:nvPr/>
        </p:nvSpPr>
        <p:spPr>
          <a:xfrm>
            <a:off x="251520" y="908720"/>
            <a:ext cx="8640960" cy="3600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Сейчас ты будешь помогать новым ученикам по теме «Правописание падежных окончаний имён прилагательных».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Сначала прочитай словосочетание, определи падеж и род имени существительного, задай вопрос к имени прилагательному.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предложенных букв выбирай нужные. Всегда начинай с первого слова и вставляй буквы по порядку.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ты ошибся, то буква не появится в слове.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ответил верно, то буква будет появляться на   доске.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Переходи к следующему заданию, нажимая на портфель в правом нижнем углу.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</a:t>
            </a:r>
            <a:r>
              <a:rPr lang="ru-RU" sz="3500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Удачи!</a:t>
            </a:r>
            <a:endParaRPr lang="ru-RU" sz="3500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Documents and Settings\Владелец\Мои документы\Мои рисунки\7cf0aebc895e[1]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5" y="4365625"/>
            <a:ext cx="2647950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Увеличить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936" y="4976981"/>
            <a:ext cx="1303545" cy="171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Объект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1444" y="4386146"/>
            <a:ext cx="1981036" cy="2304098"/>
          </a:xfrm>
          <a:prstGeom prst="rect">
            <a:avLst/>
          </a:prstGeom>
        </p:spPr>
      </p:pic>
      <p:pic>
        <p:nvPicPr>
          <p:cNvPr id="11" name="Объект 2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8384" y="5878513"/>
            <a:ext cx="10033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96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Содержимое 3" descr="Рисунок7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" t="517" r="778" b="1033"/>
          <a:stretch>
            <a:fillRect/>
          </a:stretch>
        </p:blipFill>
        <p:spPr bwMode="auto">
          <a:xfrm>
            <a:off x="-3175" y="0"/>
            <a:ext cx="9148763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C:\Documents and Settings\Владелец\Мои документы\Мои рисунки\доска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785813"/>
            <a:ext cx="84963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600047" y="1421730"/>
            <a:ext cx="3185317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скор</a:t>
            </a: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ru-RU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</a:t>
            </a:r>
            <a:r>
              <a:rPr lang="ru-RU" sz="4000" kern="0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Вставь пропущенную букву</a:t>
            </a:r>
          </a:p>
        </p:txBody>
      </p:sp>
      <p:pic>
        <p:nvPicPr>
          <p:cNvPr id="5" name="Picture 2" descr="C:\Documents and Settings\Владелец\Мои документы\Мои рисунки\7cf0aebc895e[1]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5" y="4365625"/>
            <a:ext cx="2647950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i023.radikal.ru/0712/66/3119a1507df3.pn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50" y="1644650"/>
            <a:ext cx="21145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2741614" y="2360613"/>
            <a:ext cx="3414711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утренн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82875" y="3243263"/>
            <a:ext cx="5353050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поезду </a:t>
            </a:r>
          </a:p>
        </p:txBody>
      </p:sp>
      <p:pic>
        <p:nvPicPr>
          <p:cNvPr id="9" name="Объект 2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6075" y="5878513"/>
            <a:ext cx="10033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3203575" y="5373688"/>
            <a:ext cx="5218113" cy="1270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550" y="4746625"/>
            <a:ext cx="512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7904163" y="4756150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5478619" y="4761500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225" y="4800600"/>
            <a:ext cx="658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3913" y="4756150"/>
            <a:ext cx="55086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4778375"/>
            <a:ext cx="649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Прямая соединительная линия 17"/>
          <p:cNvCxnSpPr/>
          <p:nvPr/>
        </p:nvCxnSpPr>
        <p:spPr>
          <a:xfrm flipV="1">
            <a:off x="3914775" y="6156325"/>
            <a:ext cx="3413125" cy="952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7013" y="5600700"/>
            <a:ext cx="5603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1200" y="5607050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5025" y="5380038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Рисунок 32" descr="Ю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6870700" y="4775200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Скругленный прямоугольник 30"/>
          <p:cNvSpPr/>
          <p:nvPr/>
        </p:nvSpPr>
        <p:spPr>
          <a:xfrm>
            <a:off x="4706609" y="1497020"/>
            <a:ext cx="3185317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5558954" y="1669428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2545" y="1675322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7069137" y="1676599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Скругленный прямоугольник 34"/>
          <p:cNvSpPr/>
          <p:nvPr/>
        </p:nvSpPr>
        <p:spPr>
          <a:xfrm>
            <a:off x="5621337" y="2392362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7102423" y="2558995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5041" y="2563960"/>
            <a:ext cx="512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7804" y="2563959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280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это вер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1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Рисунок7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" t="517" r="778" b="1033"/>
          <a:stretch>
            <a:fillRect/>
          </a:stretch>
        </p:blipFill>
        <p:spPr bwMode="auto">
          <a:xfrm>
            <a:off x="-3175" y="0"/>
            <a:ext cx="9148763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Documents and Settings\Владелец\Мои документы\Мои рисунки\доска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785813"/>
            <a:ext cx="84963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195513" y="1412875"/>
            <a:ext cx="4061618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Душист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ru-RU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</a:t>
            </a:r>
            <a:r>
              <a:rPr lang="ru-RU" sz="4000" kern="0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Вставь пропущенные буквы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41613" y="2360613"/>
            <a:ext cx="3125787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лесн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82875" y="3243263"/>
            <a:ext cx="5353050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землянику </a:t>
            </a:r>
          </a:p>
        </p:txBody>
      </p:sp>
      <p:pic>
        <p:nvPicPr>
          <p:cNvPr id="8" name="Объект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338" y="4500563"/>
            <a:ext cx="2376487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Объект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1957388"/>
            <a:ext cx="22113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3203575" y="5373688"/>
            <a:ext cx="5218113" cy="1270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550" y="4746625"/>
            <a:ext cx="512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7904163" y="4756150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5478619" y="4761500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225" y="4800600"/>
            <a:ext cx="658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3913" y="4756150"/>
            <a:ext cx="55086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4778375"/>
            <a:ext cx="649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 flipV="1">
            <a:off x="3914775" y="6156325"/>
            <a:ext cx="3413125" cy="952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7013" y="5600700"/>
            <a:ext cx="5603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1200" y="5607050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5025" y="5380038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32" descr="Ю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6870700" y="4775200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Объект 2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6075" y="5878513"/>
            <a:ext cx="10033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646428" y="1430318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050631" y="2370022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5868522" y="1619230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5328957" y="2569602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Рисунок 32" descr="Ю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6397160" y="1619230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Рисунок 32" descr="Ю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5895297" y="2569602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815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амеча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Рисунок7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" t="517" r="778" b="1033"/>
          <a:stretch>
            <a:fillRect/>
          </a:stretch>
        </p:blipFill>
        <p:spPr bwMode="auto">
          <a:xfrm>
            <a:off x="-3175" y="0"/>
            <a:ext cx="9148763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Documents and Settings\Владелец\Мои документы\Мои рисунки\доска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785813"/>
            <a:ext cx="84963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195514" y="1412875"/>
            <a:ext cx="4061618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7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тёпл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ru-RU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</a:t>
            </a:r>
            <a:r>
              <a:rPr lang="ru-RU" sz="4000" kern="0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Вставь пропущенные буквы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41614" y="2360613"/>
            <a:ext cx="3413751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мехов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82875" y="3243263"/>
            <a:ext cx="5353050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полушубке </a:t>
            </a:r>
          </a:p>
        </p:txBody>
      </p:sp>
      <p:pic>
        <p:nvPicPr>
          <p:cNvPr id="8" name="Picture 5" descr="C:\Documents and Settings\Владелец\Мои документы\Мои рисунки\b0c63e850982[1]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460" y="2456541"/>
            <a:ext cx="2062162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C:\Documents and Settings\Владелец\Мои документы\Мои рисунки\b0c63e850982[1]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2647" y="1483403"/>
            <a:ext cx="1331913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Увеличить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4281488"/>
            <a:ext cx="1808163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 flipV="1">
            <a:off x="3203575" y="5373688"/>
            <a:ext cx="5218113" cy="1270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550" y="4746625"/>
            <a:ext cx="512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7904163" y="4756150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5478619" y="4761500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225" y="4800600"/>
            <a:ext cx="658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3913" y="4756150"/>
            <a:ext cx="55086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4778375"/>
            <a:ext cx="649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Прямая соединительная линия 17"/>
          <p:cNvCxnSpPr/>
          <p:nvPr/>
        </p:nvCxnSpPr>
        <p:spPr>
          <a:xfrm flipV="1">
            <a:off x="3914775" y="6156325"/>
            <a:ext cx="3413125" cy="952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7013" y="5600700"/>
            <a:ext cx="5603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1200" y="5607050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5025" y="5380038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32" descr="Ю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6870700" y="4775200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Объект 2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6075" y="5878513"/>
            <a:ext cx="10033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Скругленный прямоугольник 29"/>
          <p:cNvSpPr/>
          <p:nvPr/>
        </p:nvSpPr>
        <p:spPr>
          <a:xfrm>
            <a:off x="5275679" y="1447278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364994" y="2351475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5558954" y="1647908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5630049" y="2561218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5700" y="1664047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7084" y="2567369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12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Рисунок7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" t="517" r="778" b="1033"/>
          <a:stretch>
            <a:fillRect/>
          </a:stretch>
        </p:blipFill>
        <p:spPr bwMode="auto">
          <a:xfrm>
            <a:off x="-3175" y="0"/>
            <a:ext cx="9148763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Documents and Settings\Владелец\Мои документы\Мои рисунки\доска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785813"/>
            <a:ext cx="84963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195513" y="1412875"/>
            <a:ext cx="4403725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студён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ru-RU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</a:t>
            </a:r>
            <a:r>
              <a:rPr lang="ru-RU" sz="4000" kern="0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Вставь пропущенные буквы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41613" y="2360613"/>
            <a:ext cx="3739356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зимн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82875" y="3243263"/>
            <a:ext cx="5353050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пору </a:t>
            </a:r>
          </a:p>
        </p:txBody>
      </p:sp>
      <p:pic>
        <p:nvPicPr>
          <p:cNvPr id="8" name="Picture 2" descr="C:\Documents and Settings\Владелец\Мои документы\Мои рисунки\7cf0aebc895e[1]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5" y="4365625"/>
            <a:ext cx="2647950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Объект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2313" y="1633538"/>
            <a:ext cx="2005012" cy="238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3203575" y="5373688"/>
            <a:ext cx="5218113" cy="1270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550" y="4746625"/>
            <a:ext cx="512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7904163" y="4756150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5478619" y="4761500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225" y="4800600"/>
            <a:ext cx="658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3913" y="4756150"/>
            <a:ext cx="55086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4778375"/>
            <a:ext cx="649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 flipV="1">
            <a:off x="3914775" y="6156325"/>
            <a:ext cx="3413125" cy="952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7013" y="5600700"/>
            <a:ext cx="5603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1200" y="5607050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5025" y="5380038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32" descr="Ю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6870700" y="4775200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Объект 2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6075" y="5878513"/>
            <a:ext cx="10033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859618" y="1424918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385243" y="2383807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6099451" y="1639753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Рисунок 32" descr="Ю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6680011" y="1640412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Рисунок 32" descr="Ю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5609261" y="2595795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Рисунок 32" descr="Ю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6535581" y="2595794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793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лич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Рисунок7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" t="517" r="778" b="1033"/>
          <a:stretch>
            <a:fillRect/>
          </a:stretch>
        </p:blipFill>
        <p:spPr bwMode="auto">
          <a:xfrm>
            <a:off x="-3175" y="0"/>
            <a:ext cx="9148763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Documents and Settings\Владелец\Мои документы\Мои рисунки\доска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785813"/>
            <a:ext cx="84963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741613" y="1417638"/>
            <a:ext cx="3918619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7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мягк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ru-RU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</a:t>
            </a:r>
            <a:r>
              <a:rPr lang="ru-RU" sz="4000" kern="0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Вставь пропущенные буквы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89250" y="2360613"/>
            <a:ext cx="3916363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тёпл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82875" y="3243263"/>
            <a:ext cx="5353050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постельке </a:t>
            </a:r>
          </a:p>
        </p:txBody>
      </p:sp>
      <p:pic>
        <p:nvPicPr>
          <p:cNvPr id="8" name="Picture 3" descr="C:\Documents and Settings\Владелец\Мои документы\Мои рисунки\852cb4bd7594[1]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1773238"/>
            <a:ext cx="2344737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338" y="4500563"/>
            <a:ext cx="2376487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3203575" y="5373688"/>
            <a:ext cx="5218113" cy="1270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550" y="4746625"/>
            <a:ext cx="512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7904163" y="4756150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5478619" y="4761500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225" y="4800600"/>
            <a:ext cx="658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3913" y="4756150"/>
            <a:ext cx="55086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4778375"/>
            <a:ext cx="649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 flipV="1">
            <a:off x="3914775" y="6156325"/>
            <a:ext cx="3413125" cy="952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7013" y="5600700"/>
            <a:ext cx="5603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1200" y="5607050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5025" y="5380038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32" descr="Ю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6870700" y="4775200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Объект 2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6075" y="5878513"/>
            <a:ext cx="10033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6003169" y="1417638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499516" y="2367389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6304129" y="1600197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5761768" y="2557897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9374" y="1361572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4867" y="2324100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67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Рисунок7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" t="517" r="778" b="1033"/>
          <a:stretch>
            <a:fillRect/>
          </a:stretch>
        </p:blipFill>
        <p:spPr bwMode="auto">
          <a:xfrm>
            <a:off x="-3175" y="0"/>
            <a:ext cx="9148763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Documents and Settings\Владелец\Мои документы\Мои рисунки\доска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785813"/>
            <a:ext cx="84963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195514" y="1412875"/>
            <a:ext cx="4610100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7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соседн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ru-RU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</a:t>
            </a:r>
            <a:r>
              <a:rPr lang="ru-RU" sz="4000" kern="0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Вставь пропущенные буквы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41613" y="2360613"/>
            <a:ext cx="4129087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берёзов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82875" y="3243263"/>
            <a:ext cx="5353050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рощу </a:t>
            </a:r>
          </a:p>
        </p:txBody>
      </p:sp>
      <p:pic>
        <p:nvPicPr>
          <p:cNvPr id="8" name="Picture 2" descr="Увеличить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4281488"/>
            <a:ext cx="1808163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Объект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388" y="1209675"/>
            <a:ext cx="2054225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Объект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450" y="1973263"/>
            <a:ext cx="1566863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Объект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013" y="1973263"/>
            <a:ext cx="1566862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 flipV="1">
            <a:off x="3203575" y="5373688"/>
            <a:ext cx="5218113" cy="1270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550" y="4746625"/>
            <a:ext cx="512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7904163" y="4756150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5478619" y="4761500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225" y="4800600"/>
            <a:ext cx="658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3913" y="4756150"/>
            <a:ext cx="55086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4778375"/>
            <a:ext cx="649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Прямая соединительная линия 18"/>
          <p:cNvCxnSpPr/>
          <p:nvPr/>
        </p:nvCxnSpPr>
        <p:spPr>
          <a:xfrm flipV="1">
            <a:off x="3914775" y="6156325"/>
            <a:ext cx="3413125" cy="952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7013" y="5600700"/>
            <a:ext cx="5603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1200" y="5607050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5025" y="5380038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Рисунок 32" descr="Ю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6870700" y="4775200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Объект 2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6075" y="5878513"/>
            <a:ext cx="10033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Скругленный прямоугольник 28"/>
          <p:cNvSpPr/>
          <p:nvPr/>
        </p:nvSpPr>
        <p:spPr>
          <a:xfrm>
            <a:off x="6065914" y="1417638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052265" y="2372190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Рисунок 32" descr="Ю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6257267" y="1611448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Рисунок 32" descr="Ю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7154185" y="1611447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32" descr="Ю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6870699" y="2576453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6331717" y="2562107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90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это вер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Рисунок7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" t="517" r="778" b="1033"/>
          <a:stretch>
            <a:fillRect/>
          </a:stretch>
        </p:blipFill>
        <p:spPr bwMode="auto">
          <a:xfrm>
            <a:off x="-3175" y="0"/>
            <a:ext cx="9148763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Documents and Settings\Владелец\Мои документы\Мои рисунки\доска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785813"/>
            <a:ext cx="84963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195514" y="1412875"/>
            <a:ext cx="4061618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Свеж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ru-RU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</a:t>
            </a:r>
            <a:r>
              <a:rPr lang="ru-RU" sz="4000" kern="0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Вставь пропущенные буквы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41614" y="2360613"/>
            <a:ext cx="3414712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сочн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82875" y="3243263"/>
            <a:ext cx="5353050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вишня </a:t>
            </a:r>
          </a:p>
        </p:txBody>
      </p:sp>
      <p:pic>
        <p:nvPicPr>
          <p:cNvPr id="8" name="Picture 2" descr="C:\Documents and Settings\Владелец\Мои документы\Мои рисунки\7cf0aebc895e[1]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5" y="4365625"/>
            <a:ext cx="2647950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Объект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9163" y="1423988"/>
            <a:ext cx="1871662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3203575" y="5373688"/>
            <a:ext cx="5218113" cy="1270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550" y="4746625"/>
            <a:ext cx="512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7904163" y="4756150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5478619" y="4761500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225" y="4800600"/>
            <a:ext cx="658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3913" y="4756150"/>
            <a:ext cx="55086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4778375"/>
            <a:ext cx="649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 flipV="1">
            <a:off x="3914775" y="6156325"/>
            <a:ext cx="3413125" cy="952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7013" y="5600700"/>
            <a:ext cx="5603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1200" y="5607050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5025" y="5380038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32" descr="Ю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6870700" y="4775200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Объект 2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6075" y="5878513"/>
            <a:ext cx="10033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050631" y="1429680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072208" y="2375383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9561" y="1609472"/>
            <a:ext cx="55086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3150" y="2576995"/>
            <a:ext cx="55086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0273" y="1641571"/>
            <a:ext cx="649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922" y="2587372"/>
            <a:ext cx="649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57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амеча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3" descr="Рисунок7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" t="517" r="778" b="1033"/>
          <a:stretch>
            <a:fillRect/>
          </a:stretch>
        </p:blipFill>
        <p:spPr bwMode="auto">
          <a:xfrm>
            <a:off x="-3175" y="0"/>
            <a:ext cx="9148763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Documents and Settings\Владелец\Мои документы\Мои рисунки\доска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785813"/>
            <a:ext cx="84963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2195514" y="1412875"/>
            <a:ext cx="4403724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рыхл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ru-RU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</a:t>
            </a:r>
            <a:r>
              <a:rPr lang="ru-RU" sz="4000" kern="0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Вставь пропущенные буквы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741613" y="2360613"/>
            <a:ext cx="3857625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зимн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682875" y="3243263"/>
            <a:ext cx="5353050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снегу </a:t>
            </a:r>
          </a:p>
        </p:txBody>
      </p:sp>
      <p:pic>
        <p:nvPicPr>
          <p:cNvPr id="15" name="Объект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338" y="4500563"/>
            <a:ext cx="2376487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Объект 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850" y="1606550"/>
            <a:ext cx="1993900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 flipV="1">
            <a:off x="3203575" y="5373688"/>
            <a:ext cx="5218113" cy="1270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550" y="4746625"/>
            <a:ext cx="512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7904163" y="4756150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5478619" y="4761500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225" y="4800600"/>
            <a:ext cx="658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3913" y="4756150"/>
            <a:ext cx="55086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4778375"/>
            <a:ext cx="649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Прямая соединительная линия 23"/>
          <p:cNvCxnSpPr/>
          <p:nvPr/>
        </p:nvCxnSpPr>
        <p:spPr>
          <a:xfrm flipV="1">
            <a:off x="3914775" y="6156325"/>
            <a:ext cx="3413125" cy="952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7013" y="5600700"/>
            <a:ext cx="5603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1200" y="5607050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5025" y="5380038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Рисунок 32" descr="Ю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6870700" y="4775200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Объект 2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6075" y="5878513"/>
            <a:ext cx="10033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Скругленный прямоугольник 35"/>
          <p:cNvSpPr/>
          <p:nvPr/>
        </p:nvSpPr>
        <p:spPr>
          <a:xfrm>
            <a:off x="5915025" y="1412874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477033" y="2371763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6106036" y="1623319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2782" y="1620274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7558050" y="1605328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9465" y="2568515"/>
            <a:ext cx="512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8686" y="2568515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7100850" y="2568515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2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Рисунок7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" t="517" r="778" b="1033"/>
          <a:stretch>
            <a:fillRect/>
          </a:stretch>
        </p:blipFill>
        <p:spPr bwMode="auto">
          <a:xfrm>
            <a:off x="-3175" y="0"/>
            <a:ext cx="9148763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Documents and Settings\Владелец\Мои документы\Мои рисунки\доска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785813"/>
            <a:ext cx="84963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ru-RU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</a:t>
            </a:r>
            <a:r>
              <a:rPr lang="ru-RU" sz="4000" kern="0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Вставь пропущенные буквы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95513" y="2360613"/>
            <a:ext cx="4896767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развесист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82875" y="3243263"/>
            <a:ext cx="5353050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сосной </a:t>
            </a:r>
          </a:p>
        </p:txBody>
      </p:sp>
      <p:pic>
        <p:nvPicPr>
          <p:cNvPr id="7" name="Picture 2" descr="Увеличить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4281488"/>
            <a:ext cx="1808163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Объект 1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225" y="1066800"/>
            <a:ext cx="236378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2195513" y="1412875"/>
            <a:ext cx="5131593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толст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3203575" y="5373688"/>
            <a:ext cx="5218113" cy="1270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550" y="4746625"/>
            <a:ext cx="512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7904163" y="4756150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5478619" y="4761500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225" y="4800600"/>
            <a:ext cx="658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3913" y="4756150"/>
            <a:ext cx="55086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4778375"/>
            <a:ext cx="649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 flipV="1">
            <a:off x="3914775" y="6156325"/>
            <a:ext cx="3413125" cy="952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7013" y="5600700"/>
            <a:ext cx="5603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1200" y="5607050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5025" y="5380038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32" descr="Ю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6870700" y="4775200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Объект 2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6075" y="5878513"/>
            <a:ext cx="10033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6458782" y="1417638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300161" y="2376527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6744158" y="1584887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6599422" y="2538880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7095" y="1373409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9950" y="2324100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21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лич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Рисунок7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" t="517" r="778" b="1033"/>
          <a:stretch>
            <a:fillRect/>
          </a:stretch>
        </p:blipFill>
        <p:spPr bwMode="auto">
          <a:xfrm>
            <a:off x="-3175" y="0"/>
            <a:ext cx="9148763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Documents and Settings\Владелец\Мои документы\Мои рисунки\доска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785813"/>
            <a:ext cx="84963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195513" y="1412875"/>
            <a:ext cx="4610100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7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ближн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ru-RU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</a:t>
            </a:r>
            <a:r>
              <a:rPr lang="ru-RU" sz="4000" kern="0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Вставь пропущенные буквы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41613" y="2360613"/>
            <a:ext cx="4129087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ржан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82875" y="3243263"/>
            <a:ext cx="5353050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поля </a:t>
            </a:r>
          </a:p>
        </p:txBody>
      </p:sp>
      <p:pic>
        <p:nvPicPr>
          <p:cNvPr id="8" name="Picture 2" descr="C:\Documents and Settings\Владелец\Мои документы\Мои рисунки\7cf0aebc895e[1]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5" y="4365625"/>
            <a:ext cx="2647950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Объект 2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109663"/>
            <a:ext cx="2090738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3203575" y="5373688"/>
            <a:ext cx="5218113" cy="1270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550" y="4746625"/>
            <a:ext cx="512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7904163" y="4756150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5478619" y="4761500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225" y="4800600"/>
            <a:ext cx="658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3913" y="4756150"/>
            <a:ext cx="55086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4778375"/>
            <a:ext cx="649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 flipV="1">
            <a:off x="3914775" y="6156325"/>
            <a:ext cx="3413125" cy="952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7013" y="5600700"/>
            <a:ext cx="5603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1200" y="5607050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5025" y="5380038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32" descr="Ю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6870700" y="4775200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Объект 2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6075" y="5878513"/>
            <a:ext cx="10033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Скругленный прямоугольник 28"/>
          <p:cNvSpPr/>
          <p:nvPr/>
        </p:nvSpPr>
        <p:spPr>
          <a:xfrm>
            <a:off x="5943944" y="1417638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505427" y="2387678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3938" y="1596063"/>
            <a:ext cx="512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3035" y="1605316"/>
            <a:ext cx="5603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7604" y="2588611"/>
            <a:ext cx="5603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7456676" y="1592350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5852194" y="2575645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7103961" y="2575646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08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Рисунок7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" t="517" r="778" b="1033"/>
          <a:stretch>
            <a:fillRect/>
          </a:stretch>
        </p:blipFill>
        <p:spPr bwMode="auto">
          <a:xfrm>
            <a:off x="-3175" y="0"/>
            <a:ext cx="9148763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Documents and Settings\Владелец\Мои документы\Мои рисунки\доска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785813"/>
            <a:ext cx="84963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195513" y="1412875"/>
            <a:ext cx="4610100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чист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ru-RU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</a:t>
            </a:r>
            <a:r>
              <a:rPr lang="ru-RU" sz="4000" kern="0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Вставь пропущенные буквы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09825" y="2360613"/>
            <a:ext cx="4917281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прозрачн</a:t>
            </a: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82875" y="3243263"/>
            <a:ext cx="5353050" cy="719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воды </a:t>
            </a:r>
          </a:p>
        </p:txBody>
      </p:sp>
      <p:pic>
        <p:nvPicPr>
          <p:cNvPr id="8" name="Объект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338" y="4500563"/>
            <a:ext cx="2376487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Объект 2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1404938"/>
            <a:ext cx="1798637" cy="277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3203575" y="5373688"/>
            <a:ext cx="5218113" cy="1270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550" y="4746625"/>
            <a:ext cx="512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10"/>
          <a:stretch>
            <a:fillRect/>
          </a:stretch>
        </p:blipFill>
        <p:spPr bwMode="auto">
          <a:xfrm>
            <a:off x="7904163" y="4756150"/>
            <a:ext cx="5175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5478619" y="4761500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225" y="4800600"/>
            <a:ext cx="658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3913" y="4756150"/>
            <a:ext cx="55086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4778375"/>
            <a:ext cx="649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 flipV="1">
            <a:off x="3914775" y="6156325"/>
            <a:ext cx="3413125" cy="952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7013" y="5600700"/>
            <a:ext cx="5603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1200" y="5607050"/>
            <a:ext cx="727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5025" y="5380038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32" descr="Ю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6870700" y="4775200"/>
            <a:ext cx="912813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Объект 2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6075" y="5878513"/>
            <a:ext cx="10033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771236" y="1417638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346447" y="2376527"/>
            <a:ext cx="1962906" cy="720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…..        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6123766" y="1619891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73709">
            <a:off x="6612035" y="2552453"/>
            <a:ext cx="613491" cy="58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3049" y="1390728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2562" y="2319416"/>
            <a:ext cx="684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322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это вер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3" descr="Рисунок7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" t="517" r="778" b="1033"/>
          <a:stretch>
            <a:fillRect/>
          </a:stretch>
        </p:blipFill>
        <p:spPr bwMode="auto">
          <a:xfrm>
            <a:off x="-3175" y="0"/>
            <a:ext cx="9148763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C:\Documents and Settings\Владелец\Мои документы\Мои рисунки\7cf0aebc895e[1]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4221088"/>
            <a:ext cx="2647950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Увеличить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6127" y="4942643"/>
            <a:ext cx="1224136" cy="160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Объект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224" y="4208801"/>
            <a:ext cx="2125052" cy="2471600"/>
          </a:xfrm>
          <a:prstGeom prst="rect">
            <a:avLst/>
          </a:prstGeom>
        </p:spPr>
      </p:pic>
      <p:pic>
        <p:nvPicPr>
          <p:cNvPr id="6" name="Picture 2" descr="C:\Documents and Settings\Владелец\Мои документы\Мои рисунки\доска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045" y="260648"/>
            <a:ext cx="84963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Объект 27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6075" y="5878513"/>
            <a:ext cx="10033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0" descr="C:\Documents and Settings\Владелец\Рабочий стол\Божья коровка алфавит\С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081" y="1125725"/>
            <a:ext cx="1840843" cy="2019520"/>
          </a:xfrm>
          <a:prstGeom prst="rect">
            <a:avLst/>
          </a:prstGeom>
          <a:noFill/>
        </p:spPr>
      </p:pic>
      <p:pic>
        <p:nvPicPr>
          <p:cNvPr id="9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3666" y="1974039"/>
            <a:ext cx="1117431" cy="1070886"/>
          </a:xfrm>
          <a:prstGeom prst="rect">
            <a:avLst/>
          </a:prstGeom>
          <a:noFill/>
        </p:spPr>
      </p:pic>
      <p:pic>
        <p:nvPicPr>
          <p:cNvPr id="10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6720" y="1608776"/>
            <a:ext cx="1054393" cy="1536469"/>
          </a:xfrm>
          <a:prstGeom prst="rect">
            <a:avLst/>
          </a:prstGeom>
          <a:noFill/>
        </p:spPr>
      </p:pic>
      <p:pic>
        <p:nvPicPr>
          <p:cNvPr id="11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21058" y="2002468"/>
            <a:ext cx="1158627" cy="1077491"/>
          </a:xfrm>
          <a:prstGeom prst="rect">
            <a:avLst/>
          </a:prstGeom>
          <a:noFill/>
        </p:spPr>
      </p:pic>
      <p:pic>
        <p:nvPicPr>
          <p:cNvPr id="12" name="Picture 20" descr="C:\Documents and Settings\Владелец\Рабочий стол\Божья коровка алфавит\С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1987042"/>
            <a:ext cx="977690" cy="1072587"/>
          </a:xfrm>
          <a:prstGeom prst="rect">
            <a:avLst/>
          </a:prstGeom>
          <a:noFill/>
        </p:spPr>
      </p:pic>
      <p:pic>
        <p:nvPicPr>
          <p:cNvPr id="13" name="Рисунок 17" descr="П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32410" y="2002468"/>
            <a:ext cx="964310" cy="1100293"/>
          </a:xfrm>
          <a:prstGeom prst="rect">
            <a:avLst/>
          </a:prstGeom>
          <a:noFill/>
        </p:spPr>
      </p:pic>
      <p:pic>
        <p:nvPicPr>
          <p:cNvPr id="14" name="Picture 4" descr="C:\Documents and Settings\Владелец\Рабочий стол\Божья коровка алфавит\Б.png"/>
          <p:cNvPicPr>
            <a:picLocks noChangeAspect="1" noChangeArrowheads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77584" y="1749172"/>
            <a:ext cx="964310" cy="13104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092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спасиб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Рисунок5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7" t="861" r="1207" b="25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4400" kern="0">
                <a:solidFill>
                  <a:srgbClr val="FF3399"/>
                </a:solidFill>
                <a:latin typeface="+mj-lt"/>
                <a:ea typeface="+mj-ea"/>
                <a:cs typeface="+mj-cs"/>
              </a:rPr>
              <a:t>Интернет ресурсы:</a:t>
            </a:r>
            <a:endParaRPr lang="ru-RU" sz="4400" kern="0" dirty="0">
              <a:solidFill>
                <a:srgbClr val="FF3399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C:\Documents and Settings\Владелец\Мои документы\Мои рисунки\1f27a36dcabb[1]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664" b="-2347"/>
          <a:stretch>
            <a:fillRect/>
          </a:stretch>
        </p:blipFill>
        <p:spPr bwMode="auto">
          <a:xfrm flipH="1">
            <a:off x="5652120" y="1331106"/>
            <a:ext cx="3034680" cy="3545253"/>
          </a:xfrm>
          <a:prstGeom prst="ellipse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8625" y="1157288"/>
            <a:ext cx="4572000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hlinkClick r:id="rId4"/>
              </a:rPr>
              <a:t>http://s018.radikal.ru/i504/1209/f2/5ba2afd0eec4.jpg</a:t>
            </a:r>
            <a:r>
              <a:rPr lang="ru-RU" sz="1050" dirty="0"/>
              <a:t>   дети читают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8625" y="1350963"/>
            <a:ext cx="4572000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hlinkClick r:id="rId5"/>
              </a:rPr>
              <a:t>http://s018.radikal.ru/i519/1209/e0/7749c7b5eda5.jpg</a:t>
            </a:r>
            <a:r>
              <a:rPr lang="ru-RU" sz="1050" dirty="0"/>
              <a:t>  девочка с книгой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28625" y="1546225"/>
            <a:ext cx="4572000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hlinkClick r:id="rId6"/>
              </a:rPr>
              <a:t>http://s56.radikal.ru/i151/1209/29/8618a13de8ba.jpg</a:t>
            </a:r>
            <a:r>
              <a:rPr lang="ru-RU" sz="1050" dirty="0"/>
              <a:t>  мальчик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2438" y="1800225"/>
            <a:ext cx="4572000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hlinkClick r:id="rId7"/>
              </a:rPr>
              <a:t>http://s019.radikal.ru/i632/1209/d4/e69c82e5792e.jpg</a:t>
            </a:r>
            <a:r>
              <a:rPr lang="ru-RU" sz="1050" dirty="0"/>
              <a:t>  доска</a:t>
            </a:r>
          </a:p>
        </p:txBody>
      </p:sp>
      <p:sp>
        <p:nvSpPr>
          <p:cNvPr id="10" name="Прямоугольник 4"/>
          <p:cNvSpPr>
            <a:spLocks noChangeArrowheads="1"/>
          </p:cNvSpPr>
          <p:nvPr/>
        </p:nvSpPr>
        <p:spPr bwMode="auto">
          <a:xfrm>
            <a:off x="460375" y="2308225"/>
            <a:ext cx="54356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hlinkClick r:id="rId8"/>
              </a:rPr>
              <a:t>http://s004.radikal.ru/i208/1209/2e/9c3440f73812.jpg</a:t>
            </a:r>
            <a:r>
              <a:rPr lang="ru-RU" sz="1050" dirty="0"/>
              <a:t>  слонёнок</a:t>
            </a:r>
          </a:p>
        </p:txBody>
      </p:sp>
      <p:sp>
        <p:nvSpPr>
          <p:cNvPr id="11" name="Прямоугольник 6"/>
          <p:cNvSpPr>
            <a:spLocks noChangeArrowheads="1"/>
          </p:cNvSpPr>
          <p:nvPr/>
        </p:nvSpPr>
        <p:spPr bwMode="auto">
          <a:xfrm>
            <a:off x="471488" y="3060700"/>
            <a:ext cx="45720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hlinkClick r:id="rId9"/>
              </a:rPr>
              <a:t>http://s42.radikal.ru/i096/1209/b6/519632ba970c.jpg</a:t>
            </a:r>
            <a:r>
              <a:rPr lang="ru-RU" sz="1050" dirty="0"/>
              <a:t>  гусеница</a:t>
            </a:r>
          </a:p>
        </p:txBody>
      </p:sp>
      <p:sp>
        <p:nvSpPr>
          <p:cNvPr id="12" name="Прямоугольник 7"/>
          <p:cNvSpPr>
            <a:spLocks noChangeArrowheads="1"/>
          </p:cNvSpPr>
          <p:nvPr/>
        </p:nvSpPr>
        <p:spPr bwMode="auto">
          <a:xfrm>
            <a:off x="471488" y="2806700"/>
            <a:ext cx="45720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hlinkClick r:id="rId10"/>
              </a:rPr>
              <a:t>http://s003.radikal.ru/i201/1209/78/b51cf81f71c6.jpg</a:t>
            </a:r>
            <a:r>
              <a:rPr lang="ru-RU" sz="1050" dirty="0"/>
              <a:t>  дракон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1488" y="2054225"/>
            <a:ext cx="4572000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hlinkClick r:id="rId11"/>
              </a:rPr>
              <a:t>http://s47.radikal.ru/i115/1209/c9/9a52a37f2868.jpg</a:t>
            </a:r>
            <a:r>
              <a:rPr lang="ru-RU" sz="1050" dirty="0"/>
              <a:t>  поезд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1488" y="2562225"/>
            <a:ext cx="4572000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hlinkClick r:id="rId12"/>
              </a:rPr>
              <a:t>http://s59.radikal.ru/i165/1209/15/051bb25e71ce.jpg</a:t>
            </a:r>
            <a:r>
              <a:rPr lang="ru-RU" sz="1050" dirty="0"/>
              <a:t>  портфель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92217" y="4579124"/>
            <a:ext cx="6192838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hlinkClick r:id="rId13"/>
              </a:rPr>
              <a:t>http://s017.radikal.ru/i444/1209/68/74dcd8d9a5ed.jpg</a:t>
            </a:r>
            <a:r>
              <a:rPr lang="ru-RU" sz="1050" dirty="0"/>
              <a:t>  береза, сосна, грибы, земляника, вишня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71488" y="3313113"/>
            <a:ext cx="4572000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hlinkClick r:id="rId14"/>
              </a:rPr>
              <a:t>http://s015.radikal.ru/i332/1209/54/e805d40f9989.jpg</a:t>
            </a:r>
            <a:r>
              <a:rPr lang="ru-RU" sz="1050" dirty="0"/>
              <a:t>  колосья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71488" y="3567113"/>
            <a:ext cx="4572000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hlinkClick r:id="rId15"/>
              </a:rPr>
              <a:t>http://s61.radikal.ru/i173/1209/c9/fcfe13bd27c3.jpg</a:t>
            </a:r>
            <a:r>
              <a:rPr lang="ru-RU" sz="1050" dirty="0"/>
              <a:t>  дети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8475" y="4075113"/>
            <a:ext cx="4572000" cy="2524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hlinkClick r:id="rId16"/>
              </a:rPr>
              <a:t>http://s018.radikal.ru/i504/1209/d4/ce4d6451bc29.jpg</a:t>
            </a:r>
            <a:r>
              <a:rPr lang="ru-RU" sz="1050" dirty="0"/>
              <a:t>  рыбка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8475" y="3821113"/>
            <a:ext cx="4572000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hlinkClick r:id="rId17"/>
              </a:rPr>
              <a:t>http://s019.radikal.ru/i621/1209/db/98b5e1256352.jpg</a:t>
            </a:r>
            <a:r>
              <a:rPr lang="ru-RU" sz="1050" dirty="0"/>
              <a:t>  снеговики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98475" y="4311650"/>
            <a:ext cx="4572000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hlinkClick r:id="rId18"/>
              </a:rPr>
              <a:t>http://i008.radikal.ru/1209/c0/1788dbbca6dd.jpg</a:t>
            </a:r>
            <a:r>
              <a:rPr lang="ru-RU" sz="1050" dirty="0"/>
              <a:t>  буквы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8475" y="4833124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hlinkClick r:id="rId19"/>
              </a:rPr>
              <a:t>http://</a:t>
            </a:r>
            <a:r>
              <a:rPr lang="en-US" sz="1050" dirty="0" smtClean="0">
                <a:hlinkClick r:id="rId19"/>
              </a:rPr>
              <a:t>s019.radikal.ru/i630/1210/ab/dca9d1d072a0.jpg</a:t>
            </a:r>
            <a:r>
              <a:rPr lang="ru-RU" sz="1050" dirty="0" smtClean="0"/>
              <a:t>  снег</a:t>
            </a:r>
            <a:endParaRPr lang="ru-RU" sz="105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98475" y="5047292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hlinkClick r:id="rId20"/>
              </a:rPr>
              <a:t>http://</a:t>
            </a:r>
            <a:r>
              <a:rPr lang="en-US" sz="1050" dirty="0" smtClean="0">
                <a:hlinkClick r:id="rId20"/>
              </a:rPr>
              <a:t>s54.radikal.ru/i145/1210/a4/65b89d931f7d.jpg</a:t>
            </a:r>
            <a:r>
              <a:rPr lang="ru-RU" sz="1050" dirty="0" smtClean="0"/>
              <a:t>  буквы</a:t>
            </a:r>
            <a:endParaRPr lang="ru-RU" sz="1050" dirty="0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216967" y="5995967"/>
            <a:ext cx="648072" cy="648072"/>
          </a:xfrm>
          <a:prstGeom prst="actionButtonHome">
            <a:avLst/>
          </a:prstGeom>
          <a:pattFill prst="pct5">
            <a:fgClr>
              <a:srgbClr val="00B0F0"/>
            </a:fgClr>
            <a:bgClr>
              <a:schemeClr val="bg1"/>
            </a:bgClr>
          </a:patt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32656" y="5333381"/>
            <a:ext cx="3751312" cy="2539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dirty="0" smtClean="0"/>
              <a:t>Звуковые файлы авторские  сделаны в </a:t>
            </a:r>
            <a:r>
              <a:rPr lang="ru-RU" sz="1050" dirty="0"/>
              <a:t>программе </a:t>
            </a:r>
            <a:r>
              <a:rPr lang="en-US" sz="1050" dirty="0"/>
              <a:t>Audacity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396917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310</Words>
  <Application>Microsoft Office PowerPoint</Application>
  <PresentationFormat>Экран (4:3)</PresentationFormat>
  <Paragraphs>101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Анжелика</dc:creator>
  <cp:lastModifiedBy>Анжелика</cp:lastModifiedBy>
  <cp:revision>42</cp:revision>
  <dcterms:created xsi:type="dcterms:W3CDTF">2012-09-26T19:37:01Z</dcterms:created>
  <dcterms:modified xsi:type="dcterms:W3CDTF">2012-10-04T09:20:45Z</dcterms:modified>
</cp:coreProperties>
</file>