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9" r:id="rId4"/>
    <p:sldId id="260" r:id="rId5"/>
    <p:sldId id="261" r:id="rId6"/>
    <p:sldId id="262" r:id="rId7"/>
    <p:sldId id="268" r:id="rId8"/>
    <p:sldId id="269" r:id="rId9"/>
    <p:sldId id="263" r:id="rId10"/>
    <p:sldId id="264" r:id="rId11"/>
    <p:sldId id="265" r:id="rId12"/>
    <p:sldId id="267" r:id="rId13"/>
    <p:sldId id="266"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33C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8" d="100"/>
          <a:sy n="88" d="100"/>
        </p:scale>
        <p:origin x="-106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1" d="100"/>
          <a:sy n="71" d="100"/>
        </p:scale>
        <p:origin x="-2742"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E15CBE-D65F-43FB-B2CA-C4163EF3F85C}" type="datetimeFigureOut">
              <a:rPr lang="ru-RU" smtClean="0"/>
              <a:pPr/>
              <a:t>15.01.2010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F8E3A3-2BA9-48B8-AE16-11E129EF8A9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5DF8E3A3-2BA9-48B8-AE16-11E129EF8A92}" type="slidenum">
              <a:rPr lang="ru-RU" smtClean="0"/>
              <a:pPr/>
              <a:t>12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E185EFDD-6EE2-4C56-89E7-459A2FFFB4F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85EFDD-6EE2-4C56-89E7-459A2FFFB4F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85EFDD-6EE2-4C56-89E7-459A2FFFB4F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185EFDD-6EE2-4C56-89E7-459A2FFFB4F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185EFDD-6EE2-4C56-89E7-459A2FFFB4F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8" name="Номер слайда 7"/>
          <p:cNvSpPr>
            <a:spLocks noGrp="1"/>
          </p:cNvSpPr>
          <p:nvPr>
            <p:ph type="sldNum" sz="quarter" idx="11"/>
          </p:nvPr>
        </p:nvSpPr>
        <p:spPr/>
        <p:txBody>
          <a:bodyPr/>
          <a:lstStyle/>
          <a:p>
            <a:fld id="{E185EFDD-6EE2-4C56-89E7-459A2FFFB4F6}"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185EFDD-6EE2-4C56-89E7-459A2FFFB4F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E185EFDD-6EE2-4C56-89E7-459A2FFFB4F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DC637BD5-BFC3-41BB-A592-034B8BE543F1}" type="datetimeFigureOut">
              <a:rPr lang="ru-RU" smtClean="0"/>
              <a:pPr/>
              <a:t>15.01.2010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185EFDD-6EE2-4C56-89E7-459A2FFFB4F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85EFDD-6EE2-4C56-89E7-459A2FFFB4F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C637BD5-BFC3-41BB-A592-034B8BE543F1}" type="datetimeFigureOut">
              <a:rPr lang="ru-RU" smtClean="0"/>
              <a:pPr/>
              <a:t>15.01.2010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185EFDD-6EE2-4C56-89E7-459A2FFFB4F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DC637BD5-BFC3-41BB-A592-034B8BE543F1}" type="datetimeFigureOut">
              <a:rPr lang="ru-RU" smtClean="0"/>
              <a:pPr/>
              <a:t>15.01.2010</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185EFDD-6EE2-4C56-89E7-459A2FFFB4F6}"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2.wav"/><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500042"/>
            <a:ext cx="7772400" cy="1785950"/>
          </a:xfrm>
        </p:spPr>
        <p:txBody>
          <a:bodyPr>
            <a:normAutofit fontScale="90000"/>
          </a:bodyPr>
          <a:lstStyle/>
          <a:p>
            <a:r>
              <a:rPr lang="en-US" sz="6600" b="1" i="1" smtClean="0">
                <a:latin typeface="Times New Roman" pitchFamily="18" charset="0"/>
                <a:cs typeface="Times New Roman" pitchFamily="18" charset="0"/>
              </a:rPr>
              <a:t>Nile Olden Armstrong </a:t>
            </a:r>
            <a:endParaRPr lang="ru-RU" sz="6600" b="1" i="1"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571472" y="3286124"/>
            <a:ext cx="7358114" cy="2400320"/>
          </a:xfrm>
        </p:spPr>
        <p:txBody>
          <a:bodyPr>
            <a:noAutofit/>
          </a:bodyPr>
          <a:lstStyle/>
          <a:p>
            <a:r>
              <a:rPr lang="en-US" sz="4000" b="1" i="1" smtClean="0">
                <a:solidFill>
                  <a:schemeClr val="tx1"/>
                </a:solidFill>
                <a:latin typeface="Times New Roman" pitchFamily="18" charset="0"/>
                <a:cs typeface="Times New Roman" pitchFamily="18" charset="0"/>
              </a:rPr>
              <a:t>was born on August, 5th, 1930</a:t>
            </a:r>
          </a:p>
          <a:p>
            <a:r>
              <a:rPr lang="en-US" sz="4000" b="1" i="1" smtClean="0">
                <a:solidFill>
                  <a:schemeClr val="tx1"/>
                </a:solidFill>
                <a:latin typeface="Times New Roman" pitchFamily="18" charset="0"/>
                <a:cs typeface="Times New Roman" pitchFamily="18" charset="0"/>
              </a:rPr>
              <a:t> in the USA </a:t>
            </a:r>
          </a:p>
          <a:p>
            <a:r>
              <a:rPr lang="en-US" sz="4000" b="1" i="1" smtClean="0">
                <a:solidFill>
                  <a:schemeClr val="tx1"/>
                </a:solidFill>
                <a:latin typeface="Times New Roman" pitchFamily="18" charset="0"/>
                <a:cs typeface="Times New Roman" pitchFamily="18" charset="0"/>
              </a:rPr>
              <a:t>in the city of Uapakoneta </a:t>
            </a:r>
          </a:p>
          <a:p>
            <a:r>
              <a:rPr lang="en-US" sz="4000" b="1" i="1" smtClean="0">
                <a:solidFill>
                  <a:schemeClr val="tx1"/>
                </a:solidFill>
                <a:latin typeface="Times New Roman" pitchFamily="18" charset="0"/>
                <a:cs typeface="Times New Roman" pitchFamily="18" charset="0"/>
              </a:rPr>
              <a:t>the State of Ohio</a:t>
            </a:r>
            <a:endParaRPr lang="ru-RU" sz="4000" b="1" i="1" dirty="0">
              <a:solidFill>
                <a:schemeClr val="tx1"/>
              </a:solidFill>
              <a:latin typeface="Times New Roman" pitchFamily="18" charset="0"/>
              <a:cs typeface="Times New Roman" pitchFamily="18" charset="0"/>
            </a:endParaRPr>
          </a:p>
        </p:txBody>
      </p:sp>
    </p:spTree>
  </p:cSld>
  <p:clrMapOvr>
    <a:masterClrMapping/>
  </p:clrMapOvr>
  <p:transition spd="med" advTm="12219">
    <p:newsflash/>
    <p:sndAc>
      <p:stSnd>
        <p:snd r:embed="rId2" name="drumroll.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2071678"/>
            <a:ext cx="3230110" cy="2786082"/>
          </a:xfrm>
        </p:spPr>
        <p:txBody>
          <a:bodyPr>
            <a:noAutofit/>
          </a:bodyPr>
          <a:lstStyle/>
          <a:p>
            <a:r>
              <a:rPr lang="en-US" sz="3600" dirty="0" smtClean="0"/>
              <a:t>Nile Armstrong has made a reservation at disembarkation to the Moon</a:t>
            </a:r>
            <a:endParaRPr lang="ru-RU" sz="3600" dirty="0"/>
          </a:p>
        </p:txBody>
      </p:sp>
      <p:sp>
        <p:nvSpPr>
          <p:cNvPr id="4" name="Текст 3"/>
          <p:cNvSpPr>
            <a:spLocks noGrp="1"/>
          </p:cNvSpPr>
          <p:nvPr>
            <p:ph type="body" sz="half" idx="2"/>
          </p:nvPr>
        </p:nvSpPr>
        <p:spPr>
          <a:xfrm>
            <a:off x="5556734" y="1000109"/>
            <a:ext cx="3053866" cy="214314"/>
          </a:xfrm>
        </p:spPr>
        <p:txBody>
          <a:bodyPr>
            <a:normAutofit fontScale="85000" lnSpcReduction="20000"/>
          </a:bodyPr>
          <a:lstStyle/>
          <a:p>
            <a:endParaRPr lang="ru-RU" dirty="0"/>
          </a:p>
        </p:txBody>
      </p:sp>
      <p:pic>
        <p:nvPicPr>
          <p:cNvPr id="1026" name="Picture 2"/>
          <p:cNvPicPr>
            <a:picLocks noGrp="1" noChangeAspect="1" noChangeArrowheads="1"/>
          </p:cNvPicPr>
          <p:nvPr>
            <p:ph type="pic" idx="1"/>
          </p:nvPr>
        </p:nvPicPr>
        <p:blipFill>
          <a:blip r:embed="rId2"/>
          <a:srcRect t="7725" b="7725"/>
          <a:stretch>
            <a:fillRect/>
          </a:stretch>
        </p:blipFill>
        <p:spPr bwMode="auto">
          <a:xfrm>
            <a:off x="928662" y="1019906"/>
            <a:ext cx="4251766" cy="4195043"/>
          </a:xfrm>
          <a:prstGeom prst="rect">
            <a:avLst/>
          </a:prstGeom>
          <a:noFill/>
          <a:ln w="9525">
            <a:noFill/>
            <a:miter lim="800000"/>
            <a:headEnd/>
            <a:tailEnd/>
          </a:ln>
          <a:effectLst/>
        </p:spPr>
      </p:pic>
    </p:spTree>
  </p:cSld>
  <p:clrMapOvr>
    <a:masterClrMapping/>
  </p:clrMapOvr>
  <p:transition spd="med" advTm="5859">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428596" y="500042"/>
            <a:ext cx="3571900" cy="3286148"/>
          </a:xfrm>
          <a:prstGeom prst="rect">
            <a:avLst/>
          </a:prstGeom>
          <a:noFill/>
          <a:ln w="9525">
            <a:noFill/>
            <a:miter lim="800000"/>
            <a:headEnd/>
            <a:tailEnd/>
          </a:ln>
          <a:effectLst/>
        </p:spPr>
      </p:pic>
      <p:sp>
        <p:nvSpPr>
          <p:cNvPr id="2052" name="Rectangle 4"/>
          <p:cNvSpPr>
            <a:spLocks noChangeArrowheads="1"/>
          </p:cNvSpPr>
          <p:nvPr/>
        </p:nvSpPr>
        <p:spPr bwMode="auto">
          <a:xfrm>
            <a:off x="4071934" y="714356"/>
            <a:ext cx="5072066"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astronaut Nile Armstrong has passed an indefinite article in the well-known phrase said after disembarkation to the Moon. As informs BBC News, to such conclusion researchers have come on the basis of the newest linguistic analysis. According to scientists, the astronaut has made a reservation for excitement, and its phrase has turned out not quite true, but poetical.</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spd="med" advTm="29891">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5643570" y="1928802"/>
            <a:ext cx="3000396" cy="2571768"/>
          </a:xfrm>
          <a:prstGeom prst="rect">
            <a:avLst/>
          </a:prstGeom>
          <a:noFill/>
          <a:ln w="9525">
            <a:noFill/>
            <a:miter lim="800000"/>
            <a:headEnd/>
            <a:tailEnd/>
          </a:ln>
          <a:effectLst/>
        </p:spPr>
      </p:pic>
      <p:sp>
        <p:nvSpPr>
          <p:cNvPr id="3" name="Прямоугольник 2"/>
          <p:cNvSpPr/>
          <p:nvPr/>
        </p:nvSpPr>
        <p:spPr>
          <a:xfrm>
            <a:off x="357158" y="357166"/>
            <a:ext cx="5072098" cy="5693866"/>
          </a:xfrm>
          <a:prstGeom prst="rect">
            <a:avLst/>
          </a:prstGeom>
        </p:spPr>
        <p:txBody>
          <a:bodyPr wrap="square">
            <a:spAutoFit/>
          </a:bodyPr>
          <a:lstStyle/>
          <a:p>
            <a:r>
              <a:rPr lang="en-US" sz="2800" dirty="0">
                <a:latin typeface="Times New Roman" pitchFamily="18" charset="0"/>
                <a:cs typeface="Times New Roman" pitchFamily="18" charset="0"/>
              </a:rPr>
              <a:t>"It is one small step for the person, but huge jump for all mankind", - so the phrase of the astronaut in a classical variant sounds. As researchers, actually Armstrong have established has passed an article "a" before a word man ("person"). Because of it initially conceived meaning - "a step for one person" is lost - and without an article a word "person" becomes a book synonym of a word "mankind".</a:t>
            </a:r>
            <a:endParaRPr lang="ru-RU" sz="2800" dirty="0">
              <a:latin typeface="Times New Roman" pitchFamily="18" charset="0"/>
              <a:cs typeface="Times New Roman" pitchFamily="18" charset="0"/>
            </a:endParaRPr>
          </a:p>
        </p:txBody>
      </p:sp>
    </p:spTree>
  </p:cSld>
  <p:clrMapOvr>
    <a:masterClrMapping/>
  </p:clrMapOvr>
  <p:transition spd="med" advTm="32703">
    <p:wheel spokes="2"/>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6715140" y="214290"/>
            <a:ext cx="2124086" cy="2000264"/>
          </a:xfrm>
          <a:prstGeom prst="rect">
            <a:avLst/>
          </a:prstGeom>
          <a:noFill/>
          <a:ln w="9525">
            <a:noFill/>
            <a:miter lim="800000"/>
            <a:headEnd/>
            <a:tailEnd/>
          </a:ln>
          <a:effectLst/>
        </p:spPr>
      </p:pic>
      <p:sp>
        <p:nvSpPr>
          <p:cNvPr id="3" name="Прямоугольник 2"/>
          <p:cNvSpPr/>
          <p:nvPr/>
        </p:nvSpPr>
        <p:spPr>
          <a:xfrm>
            <a:off x="285720" y="500042"/>
            <a:ext cx="6000792" cy="6124754"/>
          </a:xfrm>
          <a:prstGeom prst="rect">
            <a:avLst/>
          </a:prstGeom>
        </p:spPr>
        <p:txBody>
          <a:bodyPr wrap="square">
            <a:spAutoFit/>
          </a:bodyPr>
          <a:lstStyle/>
          <a:p>
            <a:r>
              <a:rPr lang="en-US" sz="2800" dirty="0"/>
              <a:t>Assumptions of that Armstrong, the first stepped into the Moon surface, has not uttered an article, appeared and before, and the phrase was published in different variants. Thus Armstrong and NASA explained that the article - irrespective of, has sounded it or not, - was meant. Last conclusion of researchers unequivocally testifies for the first time that the reservation took place, so - the well-known phrase has not been prepared in advance and was born spontaneously.</a:t>
            </a:r>
            <a:endParaRPr lang="ru-RU" sz="2800" dirty="0"/>
          </a:p>
        </p:txBody>
      </p:sp>
    </p:spTree>
  </p:cSld>
  <p:clrMapOvr>
    <a:masterClrMapping/>
  </p:clrMapOvr>
  <p:transition spd="slow" advTm="36125">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ChangeArrowheads="1"/>
          </p:cNvSpPr>
          <p:nvPr/>
        </p:nvSpPr>
        <p:spPr bwMode="auto">
          <a:xfrm>
            <a:off x="5214942" y="428604"/>
            <a:ext cx="378621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American ship "Apollo-11" delivered astronauts to the Moon on June, 24th, 1969. Soon after Armstrong, the commander of crew, on a planet surface there was a pilot of lunar module </a:t>
            </a:r>
            <a:r>
              <a:rPr kumimoji="0" lang="en-US" sz="2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Edvin</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Oldrin</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third member of team, Michael Collins, remained in a lunar orbit.</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9460" name="Picture 4"/>
          <p:cNvPicPr>
            <a:picLocks noChangeAspect="1" noChangeArrowheads="1"/>
          </p:cNvPicPr>
          <p:nvPr/>
        </p:nvPicPr>
        <p:blipFill>
          <a:blip r:embed="rId2"/>
          <a:srcRect/>
          <a:stretch>
            <a:fillRect/>
          </a:stretch>
        </p:blipFill>
        <p:spPr bwMode="auto">
          <a:xfrm>
            <a:off x="0" y="387350"/>
            <a:ext cx="5072065" cy="5970608"/>
          </a:xfrm>
          <a:prstGeom prst="rect">
            <a:avLst/>
          </a:prstGeom>
          <a:noFill/>
          <a:ln w="9525">
            <a:noFill/>
            <a:miter lim="800000"/>
            <a:headEnd/>
            <a:tailEnd/>
          </a:ln>
          <a:effectLst/>
        </p:spPr>
      </p:pic>
    </p:spTree>
  </p:cSld>
  <p:clrMapOvr>
    <a:masterClrMapping/>
  </p:clrMapOvr>
  <p:transition spd="med" advTm="24422">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285852" y="357166"/>
            <a:ext cx="6429420" cy="5702581"/>
          </a:xfrm>
          <a:prstGeom prst="rect">
            <a:avLst/>
          </a:prstGeom>
          <a:noFill/>
          <a:ln w="9525">
            <a:noFill/>
            <a:miter lim="800000"/>
            <a:headEnd/>
            <a:tailEnd/>
          </a:ln>
          <a:effectLst/>
        </p:spPr>
      </p:pic>
      <p:sp>
        <p:nvSpPr>
          <p:cNvPr id="4" name="Прямоугольник 3"/>
          <p:cNvSpPr/>
          <p:nvPr/>
        </p:nvSpPr>
        <p:spPr>
          <a:xfrm>
            <a:off x="2143108" y="6072206"/>
            <a:ext cx="4451860" cy="523220"/>
          </a:xfrm>
          <a:prstGeom prst="rect">
            <a:avLst/>
          </a:prstGeom>
        </p:spPr>
        <p:txBody>
          <a:bodyPr wrap="none">
            <a:spAutoFit/>
          </a:bodyPr>
          <a:lstStyle/>
          <a:p>
            <a:r>
              <a:rPr lang="en-US" sz="2800" dirty="0" smtClean="0">
                <a:latin typeface="Times New Roman" pitchFamily="18" charset="0"/>
                <a:cs typeface="Times New Roman" pitchFamily="18" charset="0"/>
              </a:rPr>
              <a:t>Start of a spaceship "Apollo".</a:t>
            </a:r>
            <a:endParaRPr lang="ru-RU" sz="2800" dirty="0">
              <a:latin typeface="Times New Roman" pitchFamily="18" charset="0"/>
              <a:cs typeface="Times New Roman" pitchFamily="18" charset="0"/>
            </a:endParaRPr>
          </a:p>
        </p:txBody>
      </p:sp>
    </p:spTree>
  </p:cSld>
  <p:clrMapOvr>
    <a:masterClrMapping/>
  </p:clrMapOvr>
  <p:transition advTm="10594">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500166" y="263836"/>
            <a:ext cx="6000792" cy="5236866"/>
          </a:xfrm>
          <a:prstGeom prst="rect">
            <a:avLst/>
          </a:prstGeom>
          <a:noFill/>
          <a:ln w="9525">
            <a:noFill/>
            <a:miter lim="800000"/>
            <a:headEnd/>
            <a:tailEnd/>
          </a:ln>
          <a:effectLst/>
        </p:spPr>
      </p:pic>
      <p:sp>
        <p:nvSpPr>
          <p:cNvPr id="3" name="Прямоугольник 2"/>
          <p:cNvSpPr/>
          <p:nvPr/>
        </p:nvSpPr>
        <p:spPr>
          <a:xfrm>
            <a:off x="3000364" y="6000768"/>
            <a:ext cx="2792944" cy="523220"/>
          </a:xfrm>
          <a:prstGeom prst="rect">
            <a:avLst/>
          </a:prstGeom>
        </p:spPr>
        <p:txBody>
          <a:bodyPr wrap="none">
            <a:spAutoFit/>
          </a:bodyPr>
          <a:lstStyle/>
          <a:p>
            <a:r>
              <a:rPr lang="en-US" sz="2800" dirty="0" smtClean="0">
                <a:latin typeface="Times New Roman" pitchFamily="18" charset="0"/>
                <a:cs typeface="Times New Roman" pitchFamily="18" charset="0"/>
              </a:rPr>
              <a:t>"Apollo-11" crew.</a:t>
            </a:r>
            <a:endParaRPr lang="ru-RU" sz="2800" dirty="0">
              <a:latin typeface="Times New Roman" pitchFamily="18" charset="0"/>
              <a:cs typeface="Times New Roman" pitchFamily="18" charset="0"/>
            </a:endParaRPr>
          </a:p>
        </p:txBody>
      </p:sp>
    </p:spTree>
  </p:cSld>
  <p:clrMapOvr>
    <a:masterClrMapping/>
  </p:clrMapOvr>
  <p:transition advTm="4688">
    <p:pull dir="l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1071538" y="500043"/>
            <a:ext cx="6929454" cy="6357957"/>
          </a:xfrm>
          <a:prstGeom prst="rect">
            <a:avLst/>
          </a:prstGeom>
          <a:noFill/>
          <a:ln w="9525">
            <a:noFill/>
            <a:miter lim="800000"/>
            <a:headEnd/>
            <a:tailEnd/>
          </a:ln>
          <a:effectLst/>
        </p:spPr>
      </p:pic>
      <p:sp>
        <p:nvSpPr>
          <p:cNvPr id="20483" name="Rectangle 3"/>
          <p:cNvSpPr>
            <a:spLocks noChangeArrowheads="1"/>
          </p:cNvSpPr>
          <p:nvPr/>
        </p:nvSpPr>
        <p:spPr bwMode="auto">
          <a:xfrm>
            <a:off x="1714480" y="0"/>
            <a:ext cx="557216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And here Armstrong in "Apollo-11"</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spd="med" advTm="5687">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500034" y="214290"/>
            <a:ext cx="8101013" cy="6096000"/>
          </a:xfrm>
          <a:prstGeom prst="rect">
            <a:avLst/>
          </a:prstGeom>
          <a:noFill/>
          <a:ln w="9525">
            <a:noFill/>
            <a:miter lim="800000"/>
            <a:headEnd/>
            <a:tailEnd/>
          </a:ln>
          <a:effectLst/>
        </p:spPr>
      </p:pic>
      <p:sp>
        <p:nvSpPr>
          <p:cNvPr id="21507" name="Rectangle 3"/>
          <p:cNvSpPr>
            <a:spLocks noChangeArrowheads="1"/>
          </p:cNvSpPr>
          <p:nvPr/>
        </p:nvSpPr>
        <p:spPr bwMode="auto">
          <a:xfrm>
            <a:off x="428596" y="6334780"/>
            <a:ext cx="8137677"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It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is</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 trace which Nile Armstrong has left on the moon</a:t>
            </a: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advTm="7000">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1357290" y="142852"/>
            <a:ext cx="6215106" cy="6189209"/>
          </a:xfrm>
          <a:prstGeom prst="rect">
            <a:avLst/>
          </a:prstGeom>
          <a:noFill/>
          <a:ln w="9525">
            <a:noFill/>
            <a:miter lim="800000"/>
            <a:headEnd/>
            <a:tailEnd/>
          </a:ln>
          <a:effectLst/>
        </p:spPr>
      </p:pic>
      <p:sp>
        <p:nvSpPr>
          <p:cNvPr id="22531" name="Rectangle 3"/>
          <p:cNvSpPr>
            <a:spLocks noChangeArrowheads="1"/>
          </p:cNvSpPr>
          <p:nvPr/>
        </p:nvSpPr>
        <p:spPr bwMode="auto">
          <a:xfrm>
            <a:off x="2786050" y="6457890"/>
            <a:ext cx="3693447"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Armstrong</a:t>
            </a: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on</a:t>
            </a: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the</a:t>
            </a: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moon</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advTm="4437">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800" b="1" i="1"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All time while cosmonauts were on the Moon, there was a direct transmission almost worldwide. After Nile Armstrong has returned to the Earth, it has left NASA. Now he lives with the wife and children in the State of Ohio, being engaged in family business</a:t>
            </a:r>
            <a:r>
              <a:rPr kumimoji="0" lang="en-US" sz="4000" b="1" i="1" u="none" strike="noStrike" cap="none" normalizeH="0" baseline="0" dirty="0" smtClean="0">
                <a:ln>
                  <a:noFill/>
                </a:ln>
                <a:solidFill>
                  <a:schemeClr val="tx2">
                    <a:lumMod val="75000"/>
                  </a:schemeClr>
                </a:solidFill>
                <a:effectLst/>
                <a:latin typeface="Blackadder ITC" pitchFamily="82" charset="0"/>
                <a:ea typeface="Times New Roman" pitchFamily="18" charset="0"/>
                <a:cs typeface="Times New Roman" pitchFamily="18" charset="0"/>
              </a:rPr>
              <a:t>.</a:t>
            </a:r>
            <a:endParaRPr kumimoji="0" lang="en-US" sz="4000" b="1" i="1" u="none" strike="noStrike" cap="none" normalizeH="0" baseline="0" dirty="0" smtClean="0">
              <a:ln>
                <a:noFill/>
              </a:ln>
              <a:solidFill>
                <a:schemeClr val="tx2">
                  <a:lumMod val="75000"/>
                </a:schemeClr>
              </a:solidFill>
              <a:effectLst/>
              <a:latin typeface="Blackadder ITC" pitchFamily="82" charset="0"/>
              <a:cs typeface="Times New Roman" pitchFamily="18" charset="0"/>
            </a:endParaRPr>
          </a:p>
        </p:txBody>
      </p:sp>
    </p:spTree>
  </p:cSld>
  <p:clrMapOvr>
    <a:masterClrMapping/>
  </p:clrMapOvr>
  <p:transition advTm="19687">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Закат.jpg"/>
          <p:cNvPicPr>
            <a:picLocks noGrp="1" noChangeAspect="1"/>
          </p:cNvPicPr>
          <p:nvPr>
            <p:ph sz="half" idx="1"/>
          </p:nvPr>
        </p:nvPicPr>
        <p:blipFill>
          <a:blip r:embed="rId3"/>
          <a:stretch>
            <a:fillRect/>
          </a:stretch>
        </p:blipFill>
        <p:spPr>
          <a:xfrm>
            <a:off x="571472" y="0"/>
            <a:ext cx="8143932" cy="5286388"/>
          </a:xfrm>
        </p:spPr>
      </p:pic>
      <p:sp>
        <p:nvSpPr>
          <p:cNvPr id="2" name="Заголовок 1"/>
          <p:cNvSpPr>
            <a:spLocks noGrp="1"/>
          </p:cNvSpPr>
          <p:nvPr>
            <p:ph type="title"/>
          </p:nvPr>
        </p:nvSpPr>
        <p:spPr>
          <a:xfrm>
            <a:off x="785786" y="4929198"/>
            <a:ext cx="7286676" cy="730250"/>
          </a:xfrm>
        </p:spPr>
        <p:txBody>
          <a:bodyPr>
            <a:noAutofit/>
          </a:bodyPr>
          <a:lstStyle/>
          <a:p>
            <a:endParaRPr lang="ru-RU" sz="4000" dirty="0">
              <a:solidFill>
                <a:srgbClr val="0070C0"/>
              </a:solidFill>
              <a:latin typeface="Times New Roman" pitchFamily="18" charset="0"/>
              <a:cs typeface="Times New Roman" pitchFamily="18" charset="0"/>
            </a:endParaRPr>
          </a:p>
        </p:txBody>
      </p:sp>
      <p:sp>
        <p:nvSpPr>
          <p:cNvPr id="3" name="Текст 2"/>
          <p:cNvSpPr>
            <a:spLocks noGrp="1"/>
          </p:cNvSpPr>
          <p:nvPr>
            <p:ph type="body" idx="2"/>
          </p:nvPr>
        </p:nvSpPr>
        <p:spPr>
          <a:xfrm>
            <a:off x="2214546" y="2000240"/>
            <a:ext cx="4429156" cy="914400"/>
          </a:xfrm>
        </p:spPr>
        <p:txBody>
          <a:bodyPr>
            <a:noAutofit/>
          </a:bodyPr>
          <a:lstStyle/>
          <a:p>
            <a:pPr algn="ctr"/>
            <a:r>
              <a:rPr lang="en-US" sz="7200" dirty="0" smtClean="0">
                <a:solidFill>
                  <a:srgbClr val="0033CC"/>
                </a:solidFill>
                <a:latin typeface="Times New Roman" pitchFamily="18" charset="0"/>
                <a:cs typeface="Times New Roman" pitchFamily="18" charset="0"/>
              </a:rPr>
              <a:t>THE   END</a:t>
            </a:r>
            <a:endParaRPr lang="ru-RU" sz="7200" dirty="0">
              <a:solidFill>
                <a:srgbClr val="0033CC"/>
              </a:solidFill>
              <a:latin typeface="Times New Roman" pitchFamily="18" charset="0"/>
              <a:cs typeface="Times New Roman" pitchFamily="18" charset="0"/>
            </a:endParaRPr>
          </a:p>
        </p:txBody>
      </p:sp>
    </p:spTree>
  </p:cSld>
  <p:clrMapOvr>
    <a:masterClrMapping/>
  </p:clrMapOvr>
  <p:transition spd="med" advTm="6063">
    <p:fade thruBlk="1"/>
    <p:sndAc>
      <p:stSnd>
        <p:snd r:embed="rId2" name="applause.wav" builtIn="1"/>
      </p:stSnd>
    </p:sndAc>
  </p:transition>
  <p:timing>
    <p:tnLst>
      <p:par>
        <p:cTn id="1" dur="indefinite" restart="never" nodeType="tmRoot"/>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174</TotalTime>
  <Words>419</Words>
  <Application>Microsoft Office PowerPoint</Application>
  <PresentationFormat>Экран (4:3)</PresentationFormat>
  <Paragraphs>18</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Техническая</vt:lpstr>
      <vt:lpstr>Nile Olden Armstrong </vt:lpstr>
      <vt:lpstr>Nile Armstrong has made a reservation at disembarkation to the Moon</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Company>BEST XP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Nile Armstrong</dc:title>
  <dc:creator>Пользователь</dc:creator>
  <cp:lastModifiedBy>Пользователь</cp:lastModifiedBy>
  <cp:revision>25</cp:revision>
  <dcterms:created xsi:type="dcterms:W3CDTF">2009-10-22T13:14:28Z</dcterms:created>
  <dcterms:modified xsi:type="dcterms:W3CDTF">2010-01-15T14:50:47Z</dcterms:modified>
</cp:coreProperties>
</file>