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28.01.2011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1714488"/>
            <a:ext cx="7406640" cy="147218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Кому в лесу жить хорошо?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type="subTitle" idx="1"/>
          </p:nvPr>
        </p:nvSpPr>
        <p:spPr>
          <a:xfrm>
            <a:off x="4929190" y="4786322"/>
            <a:ext cx="3977616" cy="1752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 ученица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 «А» класса Скорикова Анна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071546"/>
            <a:ext cx="7358114" cy="7239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пронаблюдать за жизнью животного в природном сообществе.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71538" y="1928802"/>
            <a:ext cx="7498080" cy="3605218"/>
          </a:xfrm>
        </p:spPr>
        <p:txBody>
          <a:bodyPr/>
          <a:lstStyle/>
          <a:p>
            <a:pPr marL="596646" indent="-514350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 наблюдения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б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елка 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белоча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4810" y="3000372"/>
            <a:ext cx="4286280" cy="3214711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14290"/>
            <a:ext cx="749808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 жизни и питание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057400"/>
            <a:ext cx="3565020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Белка – обитатель лесов. Основа её питания – семена древесных пород. Белка любит зрелые темнохвойные насаждения.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лочка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559069"/>
            <a:ext cx="3571900" cy="4594083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214290"/>
            <a:ext cx="2000264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Гнездо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500174"/>
            <a:ext cx="4065086" cy="483872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Убежища белка устраивает только на деревьях. Обычно живет в дуплах, натаскивая туда мягкую подстилку из травы, сухих листьев. Белка охотно занимает скворечники. У каждого зверька несколько гнезд.</a:t>
            </a:r>
            <a:endParaRPr lang="ru-RU" sz="30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скворечник для презен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571612"/>
            <a:ext cx="3769230" cy="5000636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85728"/>
            <a:ext cx="220769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Питание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428736"/>
            <a:ext cx="4214842" cy="507209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Рацион белки разнообразен и включает в себя более 130 наименований кормов: семена хвойных деревьев, желуди, лесные орехи, грибы, почки и побеги деревьев, ягоды, травянистые растения.</a:t>
            </a:r>
          </a:p>
          <a:p>
            <a:pPr algn="ctr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На зиму белка делает запасы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белочка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1928802"/>
            <a:ext cx="4074075" cy="3538545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0"/>
            <a:ext cx="35719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Размножение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4805362"/>
            <a:ext cx="7351234" cy="20526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Белки весьма плодовиты. (от з до 10 детенышей). Новорожденные бельчата голые и слепые, массой около 8 г. Из гнезда выходят через 32 дня.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дяд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1142984"/>
            <a:ext cx="5339838" cy="3490919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 жизни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785926"/>
            <a:ext cx="4000528" cy="48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В неволе белки доживают до 10-12 лет, однако в природе белка старше 4 лет уже является старой.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Враги белки: совообразные, ястреб-тетеревидник, лесная куница, лисы и кошки.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Белки гибнут зимой от голода и от болезней.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лочка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143116"/>
            <a:ext cx="4000528" cy="3429024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елочка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1357298"/>
            <a:ext cx="6096000" cy="4257675"/>
          </a:xfr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6">
      <a:dk1>
        <a:sysClr val="windowText" lastClr="000000"/>
      </a:dk1>
      <a:lt1>
        <a:sysClr val="window" lastClr="FFFFFF"/>
      </a:lt1>
      <a:dk2>
        <a:srgbClr val="575F6D"/>
      </a:dk2>
      <a:lt2>
        <a:srgbClr val="FFC000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180</TotalTime>
  <Words>208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Кому в лесу жить хорошо? </vt:lpstr>
      <vt:lpstr>Цель: пронаблюдать за жизнью животного в природном сообществе. </vt:lpstr>
      <vt:lpstr>Образ жизни и питание</vt:lpstr>
      <vt:lpstr>Гнездо</vt:lpstr>
      <vt:lpstr>Питание</vt:lpstr>
      <vt:lpstr>Размножение</vt:lpstr>
      <vt:lpstr>Продолжительность жизни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Михайлова</cp:lastModifiedBy>
  <cp:revision>20</cp:revision>
  <dcterms:modified xsi:type="dcterms:W3CDTF">2011-01-28T19:12:29Z</dcterms:modified>
</cp:coreProperties>
</file>